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2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F79E6-EE69-6F85-E94A-4D8926E809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21C049-6EEA-3A31-C777-DA9F50039C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A550F-57E9-F76E-E639-25BB4EE21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138623-4EBE-7E82-256B-E5B45C6C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3F73C-89D6-1A1B-73A1-B1CB8AF54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043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5621A-C738-602E-DC81-EEF46AA6D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F6739-22DA-922C-C31E-B5E2262232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004CA9-AC91-E86A-E200-BBCE72006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BFA62-06E6-2B15-D15E-DBC2AF548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AA8BF-7260-99BC-CC73-8FAB3FD90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960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9896E-5B82-C235-168E-3CA11C611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AD4B56-650C-0A0C-A419-F60368980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FF10C-91E6-D1C8-ED5F-EB6BA60BE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9E61B6-8AA9-B000-10F9-31FA555A8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A26FB-A015-1B1F-E05D-26BE5FF1A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51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05CE-9FF0-8CC1-06B0-EAF05B6A4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4480F-228E-9FBC-53E5-5F2E47ACF6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03911B-5E07-7FEA-3D07-586F0E849B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152F73-65C7-F81A-0237-9F9362234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345B03-567A-D3E2-B8AD-F2629592E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1D1FD7-FDA8-D2D3-C20F-FEA986190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51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B45AD-5BAF-47A5-E06F-C7530245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B2E831-5DE2-3DA3-F626-ADF6B03204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13E42B-7282-A5DD-7A51-FA36C825CC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F86A88-121E-05D3-C1D8-4A8FD8D445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B11E4F-9C6F-1437-357D-12AA747B3C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2FA597-0C30-94E0-7B5B-1923A4064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8E9AF6-DAD1-4A48-20D8-7221C0780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F0C13C-9DCE-6FFF-DCDB-1A3694FE0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241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D208E-FA5D-7DAE-C5AF-32B298202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690990-EC16-302B-2C56-1A4D3A543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178B77-7EAB-E10A-183E-F5AA648BA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75369B-237F-197B-9B0B-FBC2A4911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615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54A2D7-AE72-B7F8-44E7-B055623BB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2CB10D-C250-6E28-24B0-D0D163290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E55F80-B73F-C164-E988-5502BB687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008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D6210-AE6C-6442-E6F4-D4CB84C88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C324C-8582-EC03-E514-D5FA2BED91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EDFB61-A33C-CD19-AE3C-2B642090CE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76EBB2-6857-5E60-81CA-E7763D2D3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C7C881-3E0C-C754-4A0C-9425ADCFC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3A9C88-E528-9B77-C118-B11F24457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158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8CBDB-7CF4-A128-A84F-54FB2F307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C2BA6E-05F6-75B2-6890-AFE196E701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FFC3BA-7D57-DB28-5E84-F430DE835B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AB27BC-0CF5-D502-907D-1CE5AACDF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D29FB-62E3-F447-B179-44D30F72A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4E01B0-E87A-4292-1CE4-105A6A5CF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171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A6A85-B7F2-D171-6807-ADB70CF00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5B2F3A-5FF3-75C1-D643-6503C3B99A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C981E-9E07-A365-9C17-205660166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F00FDB-A2A6-AF4E-6FB1-E440D46B2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4288C-545E-4487-E68D-39A1B7270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066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F42A65-2709-A954-79FE-5B35BA2469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7C67FF-2D62-7FEC-5E49-2F5DD9E49A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C9B57-942B-EDA6-6AE9-362CAA903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BD224-E045-F6A0-2904-0F815109F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C93A68-6BBC-43E1-A999-9C04A54B8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153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6DC522-1A4B-63EC-CA45-E2530B199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F6FD42-47F2-21EF-6FB4-4C4EF1334E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C56707-B3E7-9D5E-C11F-7E7A4A9F16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6DD49-DC5B-4900-9F2B-C8229DBA51A5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5FD0C-DEA9-9264-99AB-B546BD74EC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8F79D-ED5D-D0D9-85C3-0794AEFDBB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8E94-0B2E-44A0-87D0-68E2608C2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72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5" Type="http://schemas.microsoft.com/office/2007/relationships/media" Target="../media/media4.mp3"/><Relationship Id="rId4" Type="http://schemas.openxmlformats.org/officeDocument/2006/relationships/audio" Target="../media/media3.mp3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058F3B-F73B-CEB8-A1EA-5DD1F8B7870A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000" dirty="0"/>
              <a:t>Billy Ray Cyrus-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000" dirty="0"/>
              <a:t>Achy Breaky Heart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F2DAAD-586B-6D76-463D-E221D1A03B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74" r="20675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21663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CA58E8-1E6D-D509-4993-0909805D108F}"/>
              </a:ext>
            </a:extLst>
          </p:cNvPr>
          <p:cNvSpPr txBox="1"/>
          <p:nvPr/>
        </p:nvSpPr>
        <p:spPr>
          <a:xfrm>
            <a:off x="555584" y="439839"/>
            <a:ext cx="11412638" cy="10064294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tell the world you never was my girl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burn my clothes up when I'm gone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you can tell your friends just what a fool I've been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laugh and joke about me on the phone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tell my arms go back to the farm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tell my feet to hit the floor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you can tell my lips to tell my fingertips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They won't be reaching out for you no more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But don't tell my heart, my achy breaky heart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just don't think he'd understand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if you tell my heart, my achy breaky heart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He might blow up and kill this man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Ooh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tell your ma I moved to Arkansas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you can tell your dog to bite my leg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tell your brother Cliff who's fist can tell my lips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He never really liked me anyway</a:t>
            </a: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tell your Aunt Louise, tell anything you please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Myself already knows I'm not okay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you can tell my eyes to watch out for my mind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It might be walking out on me one-day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But don't tell my heart, my achy breaky heart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just don't think he'd understand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if you tell my heart, my achy breaky heart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He might blow up and kill this man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Ooh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But don't tell my heart, my achy breaky heart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just don't think he'd understand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if you tell my heart, my achy breaky heart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He might blow up and kill this man</a:t>
            </a:r>
          </a:p>
          <a:p>
            <a:pPr algn="l"/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Don't tell my heart, my achy breaky heart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just don't think he'd understand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if you tell my heart, my achy breaky heart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He might blow up and kill this man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Ooh</a:t>
            </a:r>
          </a:p>
          <a:p>
            <a:endParaRPr lang="en-GB" dirty="0"/>
          </a:p>
        </p:txBody>
      </p:sp>
      <p:pic>
        <p:nvPicPr>
          <p:cNvPr id="3" name="achy full song">
            <a:hlinkClick r:id="" action="ppaction://media"/>
            <a:extLst>
              <a:ext uri="{FF2B5EF4-FFF2-40B4-BE49-F238E27FC236}">
                <a16:creationId xmlns:a16="http://schemas.microsoft.com/office/drawing/2014/main" id="{71BA6A3F-032D-7087-E9E2-3DA1C559B3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89600" y="62149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549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0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lose-up of a guitar chord&#10;&#10;Description automatically generated">
            <a:extLst>
              <a:ext uri="{FF2B5EF4-FFF2-40B4-BE49-F238E27FC236}">
                <a16:creationId xmlns:a16="http://schemas.microsoft.com/office/drawing/2014/main" id="{58CC88DF-58CA-6507-4CBF-2CE6514BA9F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58" b="-1"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pic>
        <p:nvPicPr>
          <p:cNvPr id="5" name="Picture 4" descr="A white background with black squares&#10;&#10;Description automatically generated">
            <a:extLst>
              <a:ext uri="{FF2B5EF4-FFF2-40B4-BE49-F238E27FC236}">
                <a16:creationId xmlns:a16="http://schemas.microsoft.com/office/drawing/2014/main" id="{54752B4A-F6B0-5AED-93D6-83CE4968E63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58" b="-1"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  <p:pic>
        <p:nvPicPr>
          <p:cNvPr id="6" name="achy full song">
            <a:hlinkClick r:id="" action="ppaction://media"/>
            <a:extLst>
              <a:ext uri="{FF2B5EF4-FFF2-40B4-BE49-F238E27FC236}">
                <a16:creationId xmlns:a16="http://schemas.microsoft.com/office/drawing/2014/main" id="{C9910674-2DA3-DF51-F2DC-716CE6CA6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62149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60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0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51E963-3BAC-C6D6-47C3-5819F55C3DB3}"/>
              </a:ext>
            </a:extLst>
          </p:cNvPr>
          <p:cNvSpPr txBox="1"/>
          <p:nvPr/>
        </p:nvSpPr>
        <p:spPr>
          <a:xfrm>
            <a:off x="699713" y="248038"/>
            <a:ext cx="7063721" cy="115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u="sng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Intro</a:t>
            </a:r>
            <a:endParaRPr lang="en-US" sz="4000" b="1" u="sng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" name="Picture 1" descr="A sheet music with notes and lines&#10;&#10;Description automatically generated">
            <a:extLst>
              <a:ext uri="{FF2B5EF4-FFF2-40B4-BE49-F238E27FC236}">
                <a16:creationId xmlns:a16="http://schemas.microsoft.com/office/drawing/2014/main" id="{1CCEA2E9-66A9-19F6-9299-5CD2A72798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14" y="2715896"/>
            <a:ext cx="11673568" cy="2336800"/>
          </a:xfrm>
          <a:prstGeom prst="rect">
            <a:avLst/>
          </a:prstGeom>
        </p:spPr>
      </p:pic>
      <p:pic>
        <p:nvPicPr>
          <p:cNvPr id="5" name="achy full song">
            <a:hlinkClick r:id="" action="ppaction://media"/>
            <a:extLst>
              <a:ext uri="{FF2B5EF4-FFF2-40B4-BE49-F238E27FC236}">
                <a16:creationId xmlns:a16="http://schemas.microsoft.com/office/drawing/2014/main" id="{AEA8FC7A-BA22-4C08-C3CE-D05898AEAC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95998" y="5457824"/>
            <a:ext cx="497523" cy="49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46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0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51E963-3BAC-C6D6-47C3-5819F55C3DB3}"/>
              </a:ext>
            </a:extLst>
          </p:cNvPr>
          <p:cNvSpPr txBox="1"/>
          <p:nvPr/>
        </p:nvSpPr>
        <p:spPr>
          <a:xfrm>
            <a:off x="699713" y="248038"/>
            <a:ext cx="7063721" cy="115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Guitar solo</a:t>
            </a:r>
          </a:p>
        </p:txBody>
      </p:sp>
      <p:pic>
        <p:nvPicPr>
          <p:cNvPr id="6" name="Picture 5" descr="A sheet music with notes&#10;&#10;Description automatically generated">
            <a:extLst>
              <a:ext uri="{FF2B5EF4-FFF2-40B4-BE49-F238E27FC236}">
                <a16:creationId xmlns:a16="http://schemas.microsoft.com/office/drawing/2014/main" id="{3830F69E-AE47-1058-F1EF-AB5ABC1172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13" y="1822348"/>
            <a:ext cx="10831652" cy="4728563"/>
          </a:xfrm>
          <a:prstGeom prst="rect">
            <a:avLst/>
          </a:prstGeom>
        </p:spPr>
      </p:pic>
      <p:pic>
        <p:nvPicPr>
          <p:cNvPr id="7" name="achysolo very slow">
            <a:hlinkClick r:id="" action="ppaction://media"/>
            <a:extLst>
              <a:ext uri="{FF2B5EF4-FFF2-40B4-BE49-F238E27FC236}">
                <a16:creationId xmlns:a16="http://schemas.microsoft.com/office/drawing/2014/main" id="{EC19BBCC-E5EA-8C4D-4509-2EDB3D2C5E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658028" y="583954"/>
            <a:ext cx="406400" cy="406400"/>
          </a:xfrm>
          <a:prstGeom prst="rect">
            <a:avLst/>
          </a:prstGeom>
        </p:spPr>
      </p:pic>
      <p:pic>
        <p:nvPicPr>
          <p:cNvPr id="8" name="achy solo slow">
            <a:hlinkClick r:id="" action="ppaction://media"/>
            <a:extLst>
              <a:ext uri="{FF2B5EF4-FFF2-40B4-BE49-F238E27FC236}">
                <a16:creationId xmlns:a16="http://schemas.microsoft.com/office/drawing/2014/main" id="{D9070480-68C8-B939-9477-53405E85C55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273800" y="574429"/>
            <a:ext cx="406400" cy="406400"/>
          </a:xfrm>
          <a:prstGeom prst="rect">
            <a:avLst/>
          </a:prstGeom>
        </p:spPr>
      </p:pic>
      <p:pic>
        <p:nvPicPr>
          <p:cNvPr id="10" name="achy solo">
            <a:hlinkClick r:id="" action="ppaction://media"/>
            <a:extLst>
              <a:ext uri="{FF2B5EF4-FFF2-40B4-BE49-F238E27FC236}">
                <a16:creationId xmlns:a16="http://schemas.microsoft.com/office/drawing/2014/main" id="{1CDB4EEA-9DE1-BB77-3FA8-9C324762401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827142" y="57442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06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82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285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CC2302D-2D2D-6D9E-74BF-4866A3FFDDC1}"/>
              </a:ext>
            </a:extLst>
          </p:cNvPr>
          <p:cNvSpPr txBox="1"/>
          <p:nvPr/>
        </p:nvSpPr>
        <p:spPr>
          <a:xfrm>
            <a:off x="1628775" y="440268"/>
            <a:ext cx="11203305" cy="5753100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tell the world you never was my girl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burn my clothes up when I'm gone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you can tell your friends just what a fool I've been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laugh and joke about me on the phone</a:t>
            </a: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tell my arms go back to the farm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tell my feet to hit the floor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you can tell my lips to tell my fingertips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They won't be reaching out for you no more</a:t>
            </a: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But don't tell my heart, my achy breaky hear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just don't think he'd understand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if you tell my heart, my achy breaky heart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He might blow up and kill this man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Ooh</a:t>
            </a:r>
          </a:p>
          <a:p>
            <a:pPr algn="l"/>
            <a:endParaRPr lang="en-GB" sz="11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1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 can tell your ma I moved to Arkansas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you can tell your dog to bite my leg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tell your brother Cliff who's fist can tell my lips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He never really liked me anyway</a:t>
            </a: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tell your Aunt Louise, tell anything you please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Myself already knows I'm not okay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Or you can tell my eyes to watch out for my mind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It might be walking out on me one-day</a:t>
            </a:r>
          </a:p>
          <a:p>
            <a:pPr algn="l"/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But don't tell my heart, my achy breaky heart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just don't think he'd understand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if you tell my heart, my achy breaky heart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He might blow up and kill this man</a:t>
            </a:r>
            <a:b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Ooh</a:t>
            </a:r>
          </a:p>
          <a:p>
            <a:pPr algn="l"/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(Solo)</a:t>
            </a:r>
          </a:p>
          <a:p>
            <a:pPr algn="l"/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(repeat chorus x2)</a:t>
            </a:r>
          </a:p>
          <a:p>
            <a:pPr algn="l"/>
            <a:r>
              <a:rPr lang="en-GB" sz="1100" dirty="0">
                <a:solidFill>
                  <a:srgbClr val="202124"/>
                </a:solidFill>
                <a:latin typeface="arial" panose="020B0604020202020204" pitchFamily="34" charset="0"/>
              </a:rPr>
              <a:t>(repeat solo x2)</a:t>
            </a:r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endParaRPr lang="en-GB" sz="1100" dirty="0"/>
          </a:p>
        </p:txBody>
      </p:sp>
      <p:pic>
        <p:nvPicPr>
          <p:cNvPr id="4" name="Picture 3" descr="A sheet music with notes and lines&#10;&#10;Description automatically generated">
            <a:extLst>
              <a:ext uri="{FF2B5EF4-FFF2-40B4-BE49-F238E27FC236}">
                <a16:creationId xmlns:a16="http://schemas.microsoft.com/office/drawing/2014/main" id="{A6C1A974-517D-F195-7054-A8E6C60254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7" y="269240"/>
            <a:ext cx="6065180" cy="1214120"/>
          </a:xfrm>
          <a:prstGeom prst="rect">
            <a:avLst/>
          </a:prstGeom>
        </p:spPr>
      </p:pic>
      <p:pic>
        <p:nvPicPr>
          <p:cNvPr id="6" name="Picture 5" descr="A close-up of a guitar chord&#10;&#10;Description automatically generated">
            <a:extLst>
              <a:ext uri="{FF2B5EF4-FFF2-40B4-BE49-F238E27FC236}">
                <a16:creationId xmlns:a16="http://schemas.microsoft.com/office/drawing/2014/main" id="{A16EF617-41FA-F196-B6EE-CF6262C943B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58" b="-1"/>
          <a:stretch/>
        </p:blipFill>
        <p:spPr>
          <a:xfrm>
            <a:off x="7013788" y="4517685"/>
            <a:ext cx="2449408" cy="2540127"/>
          </a:xfrm>
          <a:prstGeom prst="rect">
            <a:avLst/>
          </a:prstGeom>
        </p:spPr>
      </p:pic>
      <p:pic>
        <p:nvPicPr>
          <p:cNvPr id="7" name="Picture 6" descr="A white background with black squares&#10;&#10;Description automatically generated">
            <a:extLst>
              <a:ext uri="{FF2B5EF4-FFF2-40B4-BE49-F238E27FC236}">
                <a16:creationId xmlns:a16="http://schemas.microsoft.com/office/drawing/2014/main" id="{FBA3D2E4-1ECF-0D8E-70C0-E1E5EF1D498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58" b="-1"/>
          <a:stretch/>
        </p:blipFill>
        <p:spPr>
          <a:xfrm>
            <a:off x="9042377" y="4516246"/>
            <a:ext cx="2449408" cy="2540127"/>
          </a:xfrm>
          <a:prstGeom prst="rect">
            <a:avLst/>
          </a:prstGeom>
        </p:spPr>
      </p:pic>
      <p:pic>
        <p:nvPicPr>
          <p:cNvPr id="8" name="achy full song">
            <a:hlinkClick r:id="" action="ppaction://media"/>
            <a:extLst>
              <a:ext uri="{FF2B5EF4-FFF2-40B4-BE49-F238E27FC236}">
                <a16:creationId xmlns:a16="http://schemas.microsoft.com/office/drawing/2014/main" id="{5ECD04F4-C417-582F-E23F-AAEA4A930B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32354" y="2932940"/>
            <a:ext cx="718862" cy="718862"/>
          </a:xfrm>
          <a:prstGeom prst="rect">
            <a:avLst/>
          </a:prstGeom>
        </p:spPr>
      </p:pic>
      <p:pic>
        <p:nvPicPr>
          <p:cNvPr id="9" name="Picture 8" descr="A sheet music with notes&#10;&#10;Description automatically generated">
            <a:extLst>
              <a:ext uri="{FF2B5EF4-FFF2-40B4-BE49-F238E27FC236}">
                <a16:creationId xmlns:a16="http://schemas.microsoft.com/office/drawing/2014/main" id="{E69810CC-9323-7995-DFEF-075487EF37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13" y="3970554"/>
            <a:ext cx="6259887" cy="2732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52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03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584</Words>
  <Application>Microsoft Office PowerPoint</Application>
  <PresentationFormat>Widescreen</PresentationFormat>
  <Paragraphs>64</Paragraphs>
  <Slides>6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Cumbria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Duesbury, Robert</dc:creator>
  <cp:lastModifiedBy>Duesbury, Robert</cp:lastModifiedBy>
  <cp:revision>7</cp:revision>
  <dcterms:created xsi:type="dcterms:W3CDTF">2024-01-17T09:50:30Z</dcterms:created>
  <dcterms:modified xsi:type="dcterms:W3CDTF">2024-02-08T17:40:36Z</dcterms:modified>
</cp:coreProperties>
</file>