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EBF218-85C5-ADC7-9354-BF63A439E70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D3C77F3-1F49-558E-E2D9-067E5697260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7D43D65-00B1-7767-04E1-E6A62D8E31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B906D-24E8-4D6B-9955-575A483D5A8A}" type="datetimeFigureOut">
              <a:rPr lang="en-GB" smtClean="0"/>
              <a:t>11/09/2023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9F03F4-07D6-3D14-3959-CE4A930D98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A37009-A6BF-769F-3663-E8C6A39B64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76914F-646E-4F09-AF63-3B029E80AD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39693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21DEB2-84E7-9D13-6CBD-AA15B9714D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83D46B-6729-EC00-CA4D-4D8FB858BE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3CA6A1-3382-1B70-D706-AEFD0F2141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B906D-24E8-4D6B-9955-575A483D5A8A}" type="datetimeFigureOut">
              <a:rPr lang="en-GB" smtClean="0"/>
              <a:t>11/09/2023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72DC39-1E96-75FC-8DAE-9F11EC14CD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CAC909-2AE8-452A-61BD-EBF968AA74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76914F-646E-4F09-AF63-3B029E80AD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23387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857774-8FD5-C1B4-9E6C-1FEC006D70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D770BBE-2549-D35F-F599-B6801276F6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2B4C9E-68F4-8CD9-A7D9-EF0D3DD27A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B906D-24E8-4D6B-9955-575A483D5A8A}" type="datetimeFigureOut">
              <a:rPr lang="en-GB" smtClean="0"/>
              <a:t>11/09/2023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2A757C-F6D5-36BB-B858-BFAA0B7E88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6480E8-F7D2-A17E-F978-8AE8E1B56E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76914F-646E-4F09-AF63-3B029E80AD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77008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454F2E-304F-5DE5-74EF-7E46527F94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35039C-6938-F7FA-678E-82E3B9B52EC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486AB4C-44E4-4BAE-745F-92924683A4E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6037F58-1453-F5ED-668C-B6A42F8518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B906D-24E8-4D6B-9955-575A483D5A8A}" type="datetimeFigureOut">
              <a:rPr lang="en-GB" smtClean="0"/>
              <a:t>11/09/2023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802C69A-EEB8-EE89-67D2-49798679AD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2D65ECD-3879-FC3B-1C7F-359672D027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76914F-646E-4F09-AF63-3B029E80AD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56429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2CC133-5233-4470-8CE8-D358019C57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64B328-4341-E02A-83F6-0EBE8661FBE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20D1441-5B67-3C44-DF00-F4068CC7614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50D1D09-3B5A-EC8C-A585-77D5CA1D87B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B19C7A7-3A69-ED04-83DA-CF7D5A9A463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FC949AF-096B-47B3-78A0-7EB63CC170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B906D-24E8-4D6B-9955-575A483D5A8A}" type="datetimeFigureOut">
              <a:rPr lang="en-GB" smtClean="0"/>
              <a:t>11/09/2023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8E9D846-138F-CE1C-B1A6-10707FD289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A755FCA-163B-7AB8-58B5-C52EC0AE06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76914F-646E-4F09-AF63-3B029E80AD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69130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F8BB7A-F9FF-470D-20D2-19BD0C4CC8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DD4D2A7-52D1-28FE-0B53-C99EF42B9D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B906D-24E8-4D6B-9955-575A483D5A8A}" type="datetimeFigureOut">
              <a:rPr lang="en-GB" smtClean="0"/>
              <a:t>11/09/2023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1A5E5EE-F1B0-C4CE-D764-BD7D728E6A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D45F6F4-AE1B-56DE-006E-5745935C9F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76914F-646E-4F09-AF63-3B029E80AD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75317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12D0C22-4E5E-A7A7-2F08-1B77BAE10B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B906D-24E8-4D6B-9955-575A483D5A8A}" type="datetimeFigureOut">
              <a:rPr lang="en-GB" smtClean="0"/>
              <a:t>11/09/2023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AEF86DA-DC45-9FA7-2ED9-B9AE980422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492F75E-10CE-0A21-DA79-9FC8FB2CB4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76914F-646E-4F09-AF63-3B029E80AD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07400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1B7895-C4E1-05DA-8302-5273F3E8C4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2F8D64-94C1-B078-16F1-7921AF4765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D7BEB6A-E208-3403-BF30-66B1B2A14A6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804D3D3-61FF-6A6E-BCAE-A60778BB5B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B906D-24E8-4D6B-9955-575A483D5A8A}" type="datetimeFigureOut">
              <a:rPr lang="en-GB" smtClean="0"/>
              <a:t>11/09/2023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DB58A35-0033-48B7-F24B-51336F8AFA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8E33CDE-ABC2-14EB-A1FE-1DD0EA76FB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76914F-646E-4F09-AF63-3B029E80AD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67311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9B4D8F-699B-B228-3AB8-F8BB30E311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F38E2C2-4177-8CF3-44A4-D63C3B4EEA1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71EB97B-A73A-98E4-7C74-A2089ABAD53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DAEE9DE-D362-5A27-6085-C0C20B9B88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B906D-24E8-4D6B-9955-575A483D5A8A}" type="datetimeFigureOut">
              <a:rPr lang="en-GB" smtClean="0"/>
              <a:t>11/09/2023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B291676-CA1E-88DA-4BF2-49DAA9B2F9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66B1807-E691-DF95-6DA2-EADEB7E975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76914F-646E-4F09-AF63-3B029E80AD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58882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0A2CF5-3A75-4A4A-6068-94268F4B4A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18CC4D8-901C-14A1-4EA5-5944E21684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653AEA-58A6-AB28-0005-9B8E6B30E5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B906D-24E8-4D6B-9955-575A483D5A8A}" type="datetimeFigureOut">
              <a:rPr lang="en-GB" smtClean="0"/>
              <a:t>11/09/2023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FC5F66-66F9-25C0-2BB9-4CD8E2B1F6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2D5B5-DD33-59DC-D432-0E193C688D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76914F-646E-4F09-AF63-3B029E80AD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29119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F62E91E-AC99-C01D-1AA8-F5140E0AFD1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B5A7A4D-8D24-E131-A9F1-34851ED2E0F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7BB921-7996-A993-B7AE-828A3F0D91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B906D-24E8-4D6B-9955-575A483D5A8A}" type="datetimeFigureOut">
              <a:rPr lang="en-GB" smtClean="0"/>
              <a:t>11/09/2023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AE7DEA-6781-30F2-96D4-BDDFBA49B7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1E3F6E-8EA1-9D6F-6525-EA8FCBFBDB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76914F-646E-4F09-AF63-3B029E80AD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63035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259E9C3-AFC4-1AE0-4A04-45B38F01DB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EB130F2-7E49-7496-EDF7-94B11CFC8E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797CFCB-7DD0-D213-1639-60E1C814296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AB906D-24E8-4D6B-9955-575A483D5A8A}" type="datetimeFigureOut">
              <a:rPr lang="en-GB" smtClean="0"/>
              <a:t>11/09/2023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DAE9B2-DAA6-3E78-B1CE-DEFA1A14704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126351-4614-F488-75C7-C318346F545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76914F-646E-4F09-AF63-3B029E80AD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2455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5.jp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3.jpg"/><Relationship Id="rId5" Type="http://schemas.openxmlformats.org/officeDocument/2006/relationships/image" Target="../media/image4.jp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5A59F003-E00A-43F9-91DC-CC54E3B874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group of men posing for a photo&#10;&#10;Description automatically generated">
            <a:extLst>
              <a:ext uri="{FF2B5EF4-FFF2-40B4-BE49-F238E27FC236}">
                <a16:creationId xmlns:a16="http://schemas.microsoft.com/office/drawing/2014/main" id="{064CDA10-8735-6D57-7337-E57645EDDF2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04" r="9091" b="30832"/>
          <a:stretch/>
        </p:blipFill>
        <p:spPr>
          <a:xfrm>
            <a:off x="20" y="10"/>
            <a:ext cx="12191981" cy="685799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74A4382-E3AD-430A-9A1F-DFA3E0E77A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3799865" y="-1524511"/>
            <a:ext cx="4592270" cy="12192001"/>
          </a:xfrm>
          <a:prstGeom prst="rect">
            <a:avLst/>
          </a:prstGeom>
          <a:gradFill>
            <a:gsLst>
              <a:gs pos="35000">
                <a:schemeClr val="tx1">
                  <a:alpha val="46000"/>
                </a:schemeClr>
              </a:gs>
              <a:gs pos="21000">
                <a:schemeClr val="tx1">
                  <a:alpha val="30000"/>
                </a:schemeClr>
              </a:gs>
              <a:gs pos="0">
                <a:schemeClr val="tx1">
                  <a:alpha val="0"/>
                </a:schemeClr>
              </a:gs>
              <a:gs pos="100000">
                <a:schemeClr val="tx1">
                  <a:alpha val="90000"/>
                </a:schemeClr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310F420-606C-8B80-DC07-C878B58BEF62}"/>
              </a:ext>
            </a:extLst>
          </p:cNvPr>
          <p:cNvSpPr txBox="1"/>
          <p:nvPr/>
        </p:nvSpPr>
        <p:spPr>
          <a:xfrm>
            <a:off x="404553" y="3091928"/>
            <a:ext cx="9078562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600" b="1">
                <a:solidFill>
                  <a:schemeClr val="bg1"/>
                </a:solidFill>
                <a:latin typeface="+mj-lt"/>
                <a:ea typeface="+mj-ea"/>
                <a:cs typeface="+mj-cs"/>
              </a:rPr>
              <a:t>Bad Moon Rising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600" b="1">
                <a:solidFill>
                  <a:schemeClr val="bg1"/>
                </a:solidFill>
                <a:latin typeface="+mj-lt"/>
                <a:ea typeface="+mj-ea"/>
                <a:cs typeface="+mj-cs"/>
              </a:rPr>
              <a:t>Creedence Clearwater Revival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79F40191-0F44-4FD1-82CC-ACB507C14B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575039"/>
            <a:ext cx="9785897" cy="685800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51034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BC230710-1C6D-97CE-D03F-0DC7C1D58959}"/>
              </a:ext>
            </a:extLst>
          </p:cNvPr>
          <p:cNvSpPr txBox="1"/>
          <p:nvPr/>
        </p:nvSpPr>
        <p:spPr>
          <a:xfrm>
            <a:off x="751840" y="566847"/>
            <a:ext cx="10728960" cy="6740307"/>
          </a:xfrm>
          <a:prstGeom prst="rect">
            <a:avLst/>
          </a:prstGeom>
          <a:noFill/>
        </p:spPr>
        <p:txBody>
          <a:bodyPr wrap="square" numCol="2">
            <a:spAutoFit/>
          </a:bodyPr>
          <a:lstStyle/>
          <a:p>
            <a:pPr algn="l"/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I see the bad moon a-</a:t>
            </a:r>
            <a:r>
              <a:rPr lang="en-GB" b="0" i="0" dirty="0" err="1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risin</a:t>
            </a: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'</a:t>
            </a:r>
            <a:b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I see trouble on the way</a:t>
            </a:r>
            <a:b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I see earthquakes and </a:t>
            </a:r>
            <a:r>
              <a:rPr lang="en-GB" b="0" i="0" dirty="0" err="1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lightnin</a:t>
            </a: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'</a:t>
            </a:r>
            <a:b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I see bad times today</a:t>
            </a:r>
          </a:p>
          <a:p>
            <a:pPr algn="l"/>
            <a:endParaRPr lang="en-GB" b="0" i="0" dirty="0">
              <a:solidFill>
                <a:srgbClr val="202124"/>
              </a:solidFill>
              <a:effectLst/>
              <a:latin typeface="arial" panose="020B0604020202020204" pitchFamily="34" charset="0"/>
            </a:endParaRPr>
          </a:p>
          <a:p>
            <a:pPr algn="l"/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Don't go around tonight</a:t>
            </a:r>
            <a:b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Well it's bound to take your life</a:t>
            </a:r>
            <a:b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There's a bad moon on the rise</a:t>
            </a:r>
          </a:p>
          <a:p>
            <a:pPr algn="l"/>
            <a:endParaRPr lang="en-GB" b="0" i="0" dirty="0">
              <a:solidFill>
                <a:srgbClr val="202124"/>
              </a:solidFill>
              <a:effectLst/>
              <a:latin typeface="arial" panose="020B0604020202020204" pitchFamily="34" charset="0"/>
            </a:endParaRPr>
          </a:p>
          <a:p>
            <a:pPr algn="l"/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I hear hurricanes a-</a:t>
            </a:r>
            <a:r>
              <a:rPr lang="en-GB" b="0" i="0" dirty="0" err="1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blowin</a:t>
            </a: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'</a:t>
            </a:r>
            <a:b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I know the end is </a:t>
            </a:r>
            <a:r>
              <a:rPr lang="en-GB" b="0" i="0" dirty="0" err="1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comin</a:t>
            </a: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' soon</a:t>
            </a:r>
            <a:b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I fear rivers over </a:t>
            </a:r>
            <a:r>
              <a:rPr lang="en-GB" b="0" i="0" dirty="0" err="1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flowin</a:t>
            </a: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'</a:t>
            </a:r>
            <a:b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I hear the voice of rage and ruin</a:t>
            </a:r>
          </a:p>
          <a:p>
            <a:pPr algn="l"/>
            <a:endParaRPr lang="en-GB" b="0" i="0" dirty="0">
              <a:solidFill>
                <a:srgbClr val="202124"/>
              </a:solidFill>
              <a:effectLst/>
              <a:latin typeface="arial" panose="020B0604020202020204" pitchFamily="34" charset="0"/>
            </a:endParaRPr>
          </a:p>
          <a:p>
            <a:pPr algn="l"/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Don't go around tonight</a:t>
            </a:r>
            <a:b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Well it's bound to take your life</a:t>
            </a:r>
            <a:b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There's a bad moon on the rise, alright</a:t>
            </a:r>
          </a:p>
          <a:p>
            <a:pPr algn="l"/>
            <a:endParaRPr lang="en-GB" dirty="0">
              <a:solidFill>
                <a:srgbClr val="202124"/>
              </a:solidFill>
              <a:latin typeface="arial" panose="020B0604020202020204" pitchFamily="34" charset="0"/>
            </a:endParaRPr>
          </a:p>
          <a:p>
            <a:pPr algn="l"/>
            <a:endParaRPr lang="en-GB" b="0" i="0" dirty="0">
              <a:solidFill>
                <a:srgbClr val="202124"/>
              </a:solidFill>
              <a:effectLst/>
              <a:latin typeface="arial" panose="020B0604020202020204" pitchFamily="34" charset="0"/>
            </a:endParaRPr>
          </a:p>
          <a:p>
            <a:pPr algn="l"/>
            <a:endParaRPr lang="en-GB" dirty="0">
              <a:solidFill>
                <a:srgbClr val="202124"/>
              </a:solidFill>
              <a:latin typeface="arial" panose="020B0604020202020204" pitchFamily="34" charset="0"/>
            </a:endParaRPr>
          </a:p>
          <a:p>
            <a:pPr algn="l"/>
            <a:endParaRPr lang="en-GB" b="0" i="0" dirty="0">
              <a:solidFill>
                <a:srgbClr val="202124"/>
              </a:solidFill>
              <a:effectLst/>
              <a:latin typeface="arial" panose="020B0604020202020204" pitchFamily="34" charset="0"/>
            </a:endParaRPr>
          </a:p>
          <a:p>
            <a:pPr algn="l"/>
            <a:endParaRPr lang="en-GB" dirty="0">
              <a:solidFill>
                <a:srgbClr val="202124"/>
              </a:solidFill>
              <a:latin typeface="arial" panose="020B0604020202020204" pitchFamily="34" charset="0"/>
            </a:endParaRPr>
          </a:p>
          <a:p>
            <a:pPr algn="l"/>
            <a:endParaRPr lang="en-GB" b="0" i="0" dirty="0">
              <a:solidFill>
                <a:srgbClr val="202124"/>
              </a:solidFill>
              <a:effectLst/>
              <a:latin typeface="arial" panose="020B0604020202020204" pitchFamily="34" charset="0"/>
            </a:endParaRPr>
          </a:p>
          <a:p>
            <a:pPr algn="l"/>
            <a:endParaRPr lang="en-GB" dirty="0">
              <a:solidFill>
                <a:srgbClr val="202124"/>
              </a:solidFill>
              <a:latin typeface="arial" panose="020B0604020202020204" pitchFamily="34" charset="0"/>
            </a:endParaRPr>
          </a:p>
          <a:p>
            <a:pPr algn="l"/>
            <a:r>
              <a:rPr lang="en-GB" b="0" i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Hope </a:t>
            </a: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you got your things together</a:t>
            </a:r>
            <a:b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Hope you are quite prepared to die</a:t>
            </a:r>
            <a:b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Looks like we're in for nasty weather</a:t>
            </a:r>
            <a:b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One eye is taken for </a:t>
            </a:r>
            <a:r>
              <a:rPr lang="en-GB" b="0" i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an eye</a:t>
            </a:r>
          </a:p>
          <a:p>
            <a:pPr algn="l"/>
            <a:endParaRPr lang="en-GB" b="0" i="0" dirty="0">
              <a:solidFill>
                <a:srgbClr val="202124"/>
              </a:solidFill>
              <a:effectLst/>
              <a:latin typeface="arial" panose="020B0604020202020204" pitchFamily="34" charset="0"/>
            </a:endParaRPr>
          </a:p>
          <a:p>
            <a:pPr algn="l"/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Well don't go around tonight</a:t>
            </a:r>
            <a:b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Well it's bound to take your life</a:t>
            </a:r>
            <a:b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There's a bad moon on the rise</a:t>
            </a:r>
          </a:p>
          <a:p>
            <a:pPr algn="l"/>
            <a:endParaRPr lang="en-GB" b="0" i="0" dirty="0">
              <a:solidFill>
                <a:srgbClr val="202124"/>
              </a:solidFill>
              <a:effectLst/>
              <a:latin typeface="arial" panose="020B0604020202020204" pitchFamily="34" charset="0"/>
            </a:endParaRPr>
          </a:p>
          <a:p>
            <a:pPr algn="l"/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Don't come around tonight</a:t>
            </a:r>
            <a:b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Well it's bound to take your life</a:t>
            </a:r>
            <a:b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There's a bad moon on the rise</a:t>
            </a:r>
          </a:p>
        </p:txBody>
      </p:sp>
      <p:pic>
        <p:nvPicPr>
          <p:cNvPr id="2" name="bad moon rising full">
            <a:hlinkClick r:id="" action="ppaction://media"/>
            <a:extLst>
              <a:ext uri="{FF2B5EF4-FFF2-40B4-BE49-F238E27FC236}">
                <a16:creationId xmlns:a16="http://schemas.microsoft.com/office/drawing/2014/main" id="{AA2995C9-AB1D-5474-3CD9-DAB365BF1C6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188200" y="395605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89115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933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BC230710-1C6D-97CE-D03F-0DC7C1D58959}"/>
              </a:ext>
            </a:extLst>
          </p:cNvPr>
          <p:cNvSpPr txBox="1"/>
          <p:nvPr/>
        </p:nvSpPr>
        <p:spPr>
          <a:xfrm>
            <a:off x="751840" y="566847"/>
            <a:ext cx="10728960" cy="6740307"/>
          </a:xfrm>
          <a:prstGeom prst="rect">
            <a:avLst/>
          </a:prstGeom>
          <a:noFill/>
        </p:spPr>
        <p:txBody>
          <a:bodyPr wrap="square" numCol="2">
            <a:spAutoFit/>
          </a:bodyPr>
          <a:lstStyle/>
          <a:p>
            <a:pPr algn="l"/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D            A      G          D</a:t>
            </a:r>
          </a:p>
          <a:p>
            <a:pPr algn="l"/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I see the bad moon a-</a:t>
            </a:r>
            <a:r>
              <a:rPr lang="en-GB" b="0" i="0" dirty="0" err="1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risin</a:t>
            </a: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'</a:t>
            </a:r>
            <a:b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I see trouble on the way</a:t>
            </a:r>
            <a:b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I see earthquakes and </a:t>
            </a:r>
            <a:r>
              <a:rPr lang="en-GB" b="0" i="0" dirty="0" err="1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lightnin</a:t>
            </a: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'</a:t>
            </a:r>
            <a:b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I see bad times today</a:t>
            </a:r>
          </a:p>
          <a:p>
            <a:pPr algn="l"/>
            <a:endParaRPr lang="en-GB" b="0" i="0" dirty="0">
              <a:solidFill>
                <a:srgbClr val="202124"/>
              </a:solidFill>
              <a:effectLst/>
              <a:latin typeface="arial" panose="020B0604020202020204" pitchFamily="34" charset="0"/>
            </a:endParaRPr>
          </a:p>
          <a:p>
            <a:pPr algn="l"/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G</a:t>
            </a:r>
          </a:p>
          <a:p>
            <a:pPr algn="l"/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Don't go around tonight</a:t>
            </a:r>
            <a:b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              D</a:t>
            </a:r>
          </a:p>
          <a:p>
            <a:pPr algn="l"/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Well it's bound to take your life</a:t>
            </a:r>
          </a:p>
          <a:p>
            <a:pPr algn="l"/>
            <a:r>
              <a:rPr lang="en-GB" dirty="0">
                <a:solidFill>
                  <a:srgbClr val="202124"/>
                </a:solidFill>
                <a:latin typeface="arial" panose="020B0604020202020204" pitchFamily="34" charset="0"/>
              </a:rPr>
              <a:t>A              G                         D</a:t>
            </a:r>
            <a:b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There's a bad moon on the rise</a:t>
            </a:r>
          </a:p>
          <a:p>
            <a:pPr algn="l"/>
            <a:endParaRPr lang="en-GB" b="0" i="0" dirty="0">
              <a:solidFill>
                <a:srgbClr val="202124"/>
              </a:solidFill>
              <a:effectLst/>
              <a:latin typeface="arial" panose="020B0604020202020204" pitchFamily="34" charset="0"/>
            </a:endParaRPr>
          </a:p>
          <a:p>
            <a:pPr algn="l"/>
            <a:r>
              <a:rPr lang="en-GB" dirty="0">
                <a:solidFill>
                  <a:srgbClr val="202124"/>
                </a:solidFill>
                <a:latin typeface="arial" panose="020B0604020202020204" pitchFamily="34" charset="0"/>
              </a:rPr>
              <a:t>D        A      G          D</a:t>
            </a:r>
            <a:endParaRPr lang="en-GB" b="0" i="0" dirty="0">
              <a:solidFill>
                <a:srgbClr val="202124"/>
              </a:solidFill>
              <a:effectLst/>
              <a:latin typeface="arial" panose="020B0604020202020204" pitchFamily="34" charset="0"/>
            </a:endParaRPr>
          </a:p>
          <a:p>
            <a:pPr algn="l"/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I hear hurricanes a-</a:t>
            </a:r>
            <a:r>
              <a:rPr lang="en-GB" b="0" i="0" dirty="0" err="1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blowin</a:t>
            </a: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'</a:t>
            </a:r>
            <a:b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I know the end is </a:t>
            </a:r>
            <a:r>
              <a:rPr lang="en-GB" b="0" i="0" dirty="0" err="1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comin</a:t>
            </a: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' soon</a:t>
            </a:r>
            <a:b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I fear rivers over </a:t>
            </a:r>
            <a:r>
              <a:rPr lang="en-GB" b="0" i="0" dirty="0" err="1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flowin</a:t>
            </a: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'</a:t>
            </a:r>
            <a:b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I hear the voice of rage and ruin</a:t>
            </a:r>
          </a:p>
          <a:p>
            <a:pPr algn="l"/>
            <a:endParaRPr lang="en-GB" b="0" i="0" dirty="0">
              <a:solidFill>
                <a:srgbClr val="202124"/>
              </a:solidFill>
              <a:effectLst/>
              <a:latin typeface="arial" panose="020B0604020202020204" pitchFamily="34" charset="0"/>
            </a:endParaRPr>
          </a:p>
          <a:p>
            <a:pPr algn="l"/>
            <a:endParaRPr lang="en-GB" dirty="0">
              <a:solidFill>
                <a:srgbClr val="202124"/>
              </a:solidFill>
              <a:latin typeface="arial" panose="020B0604020202020204" pitchFamily="34" charset="0"/>
            </a:endParaRPr>
          </a:p>
          <a:p>
            <a:pPr algn="l"/>
            <a:endParaRPr lang="en-GB" b="0" i="0" dirty="0">
              <a:solidFill>
                <a:srgbClr val="202124"/>
              </a:solidFill>
              <a:effectLst/>
              <a:latin typeface="arial" panose="020B0604020202020204" pitchFamily="34" charset="0"/>
            </a:endParaRPr>
          </a:p>
          <a:p>
            <a:pPr algn="l"/>
            <a:endParaRPr lang="en-GB" dirty="0">
              <a:solidFill>
                <a:srgbClr val="202124"/>
              </a:solidFill>
              <a:latin typeface="arial" panose="020B0604020202020204" pitchFamily="34" charset="0"/>
            </a:endParaRPr>
          </a:p>
          <a:p>
            <a:pPr algn="l"/>
            <a:endParaRPr lang="en-GB" b="0" i="0" dirty="0">
              <a:solidFill>
                <a:srgbClr val="202124"/>
              </a:solidFill>
              <a:effectLst/>
              <a:latin typeface="arial" panose="020B0604020202020204" pitchFamily="34" charset="0"/>
            </a:endParaRPr>
          </a:p>
          <a:p>
            <a:pPr algn="l"/>
            <a:endParaRPr lang="en-GB" dirty="0">
              <a:solidFill>
                <a:srgbClr val="202124"/>
              </a:solidFill>
              <a:latin typeface="arial" panose="020B0604020202020204" pitchFamily="34" charset="0"/>
            </a:endParaRPr>
          </a:p>
          <a:p>
            <a:pPr algn="l"/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G</a:t>
            </a:r>
          </a:p>
          <a:p>
            <a:pPr algn="l"/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Don't go around tonight</a:t>
            </a:r>
          </a:p>
          <a:p>
            <a:pPr algn="l"/>
            <a:r>
              <a:rPr lang="en-GB" dirty="0">
                <a:solidFill>
                  <a:srgbClr val="202124"/>
                </a:solidFill>
                <a:latin typeface="arial" panose="020B0604020202020204" pitchFamily="34" charset="0"/>
              </a:rPr>
              <a:t>              D</a:t>
            </a:r>
            <a:b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Well it's bound to take your life</a:t>
            </a:r>
          </a:p>
          <a:p>
            <a:pPr algn="l"/>
            <a:r>
              <a:rPr lang="en-GB" dirty="0">
                <a:solidFill>
                  <a:srgbClr val="202124"/>
                </a:solidFill>
                <a:latin typeface="arial" panose="020B0604020202020204" pitchFamily="34" charset="0"/>
              </a:rPr>
              <a:t>A              G                         D</a:t>
            </a:r>
            <a:b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There's a bad moon on the rise, alright</a:t>
            </a:r>
          </a:p>
          <a:p>
            <a:pPr algn="l"/>
            <a:endParaRPr lang="en-GB" dirty="0">
              <a:solidFill>
                <a:srgbClr val="202124"/>
              </a:solidFill>
              <a:latin typeface="arial" panose="020B0604020202020204" pitchFamily="34" charset="0"/>
            </a:endParaRPr>
          </a:p>
          <a:p>
            <a:pPr algn="l"/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Hope you got your things together</a:t>
            </a:r>
            <a:b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Hope you are quite prepared to die</a:t>
            </a:r>
            <a:b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Looks like we're in for nasty weather</a:t>
            </a:r>
            <a:b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One eye is taken for an eye</a:t>
            </a:r>
          </a:p>
          <a:p>
            <a:pPr algn="l"/>
            <a:endParaRPr lang="en-GB" b="0" i="0" dirty="0">
              <a:solidFill>
                <a:srgbClr val="202124"/>
              </a:solidFill>
              <a:effectLst/>
              <a:latin typeface="arial" panose="020B0604020202020204" pitchFamily="34" charset="0"/>
            </a:endParaRPr>
          </a:p>
          <a:p>
            <a:pPr algn="l"/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Well don't go around tonight</a:t>
            </a:r>
            <a:b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Well it's bound to take your life</a:t>
            </a:r>
            <a:b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There's a bad moon on the rise</a:t>
            </a:r>
          </a:p>
          <a:p>
            <a:pPr algn="l"/>
            <a:endParaRPr lang="en-GB" b="0" i="0" dirty="0">
              <a:solidFill>
                <a:srgbClr val="202124"/>
              </a:solidFill>
              <a:effectLst/>
              <a:latin typeface="arial" panose="020B0604020202020204" pitchFamily="34" charset="0"/>
            </a:endParaRPr>
          </a:p>
          <a:p>
            <a:pPr algn="l"/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Don't come around tonight</a:t>
            </a:r>
            <a:b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Well it's bound to take your life</a:t>
            </a:r>
            <a:b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There's a bad moon on the rise</a:t>
            </a:r>
          </a:p>
        </p:txBody>
      </p:sp>
      <p:pic>
        <p:nvPicPr>
          <p:cNvPr id="2" name="bad moon rising full">
            <a:hlinkClick r:id="" action="ppaction://media"/>
            <a:extLst>
              <a:ext uri="{FF2B5EF4-FFF2-40B4-BE49-F238E27FC236}">
                <a16:creationId xmlns:a16="http://schemas.microsoft.com/office/drawing/2014/main" id="{AA2995C9-AB1D-5474-3CD9-DAB365BF1C6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953000" y="551053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1123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933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a guitar chord&#10;&#10;Description automatically generated">
            <a:extLst>
              <a:ext uri="{FF2B5EF4-FFF2-40B4-BE49-F238E27FC236}">
                <a16:creationId xmlns:a16="http://schemas.microsoft.com/office/drawing/2014/main" id="{BDD45808-8B94-0E0B-FB65-D7ED11D1AE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3211" y="1448409"/>
            <a:ext cx="3082203" cy="3431731"/>
          </a:xfrm>
          <a:prstGeom prst="rect">
            <a:avLst/>
          </a:prstGeom>
        </p:spPr>
      </p:pic>
      <p:pic>
        <p:nvPicPr>
          <p:cNvPr id="5" name="Picture 4" descr="A diagram of a guitar chord&#10;&#10;Description automatically generated">
            <a:extLst>
              <a:ext uri="{FF2B5EF4-FFF2-40B4-BE49-F238E27FC236}">
                <a16:creationId xmlns:a16="http://schemas.microsoft.com/office/drawing/2014/main" id="{22D847B2-BA6D-3801-3921-1779EBB0D7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724" y="1197750"/>
            <a:ext cx="3187127" cy="3933050"/>
          </a:xfrm>
          <a:prstGeom prst="rect">
            <a:avLst/>
          </a:prstGeom>
        </p:spPr>
      </p:pic>
      <p:pic>
        <p:nvPicPr>
          <p:cNvPr id="7" name="Picture 6" descr="A diagram of a guitar chord&#10;&#10;Description automatically generated">
            <a:extLst>
              <a:ext uri="{FF2B5EF4-FFF2-40B4-BE49-F238E27FC236}">
                <a16:creationId xmlns:a16="http://schemas.microsoft.com/office/drawing/2014/main" id="{AE020025-4D2A-0E8A-7275-8EA739C9CBB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3773" y="1448409"/>
            <a:ext cx="2414787" cy="3374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949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BC230710-1C6D-97CE-D03F-0DC7C1D58959}"/>
              </a:ext>
            </a:extLst>
          </p:cNvPr>
          <p:cNvSpPr txBox="1"/>
          <p:nvPr/>
        </p:nvSpPr>
        <p:spPr>
          <a:xfrm>
            <a:off x="751840" y="566847"/>
            <a:ext cx="10728960" cy="6740307"/>
          </a:xfrm>
          <a:prstGeom prst="rect">
            <a:avLst/>
          </a:prstGeom>
          <a:noFill/>
        </p:spPr>
        <p:txBody>
          <a:bodyPr wrap="square" numCol="2">
            <a:spAutoFit/>
          </a:bodyPr>
          <a:lstStyle/>
          <a:p>
            <a:pPr algn="l"/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D            A      G          D</a:t>
            </a:r>
          </a:p>
          <a:p>
            <a:pPr algn="l"/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I see the bad moon a-</a:t>
            </a:r>
            <a:r>
              <a:rPr lang="en-GB" b="0" i="0" dirty="0" err="1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risin</a:t>
            </a: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'</a:t>
            </a:r>
            <a:b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I see trouble on the way</a:t>
            </a:r>
            <a:b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I see earthquakes and </a:t>
            </a:r>
            <a:r>
              <a:rPr lang="en-GB" b="0" i="0" dirty="0" err="1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lightnin</a:t>
            </a: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'</a:t>
            </a:r>
            <a:b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I see bad times today</a:t>
            </a:r>
          </a:p>
          <a:p>
            <a:pPr algn="l"/>
            <a:endParaRPr lang="en-GB" b="0" i="0" dirty="0">
              <a:solidFill>
                <a:srgbClr val="202124"/>
              </a:solidFill>
              <a:effectLst/>
              <a:latin typeface="arial" panose="020B0604020202020204" pitchFamily="34" charset="0"/>
            </a:endParaRPr>
          </a:p>
          <a:p>
            <a:pPr algn="l"/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G</a:t>
            </a:r>
          </a:p>
          <a:p>
            <a:pPr algn="l"/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Don't go around tonight</a:t>
            </a:r>
            <a:b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              D</a:t>
            </a:r>
          </a:p>
          <a:p>
            <a:pPr algn="l"/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Well it's bound to take your life</a:t>
            </a:r>
          </a:p>
          <a:p>
            <a:pPr algn="l"/>
            <a:r>
              <a:rPr lang="en-GB" dirty="0">
                <a:solidFill>
                  <a:srgbClr val="202124"/>
                </a:solidFill>
                <a:latin typeface="arial" panose="020B0604020202020204" pitchFamily="34" charset="0"/>
              </a:rPr>
              <a:t>A              G                         D</a:t>
            </a:r>
            <a:b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There's a bad moon on the rise</a:t>
            </a:r>
          </a:p>
          <a:p>
            <a:pPr algn="l"/>
            <a:endParaRPr lang="en-GB" b="0" i="0" dirty="0">
              <a:solidFill>
                <a:srgbClr val="202124"/>
              </a:solidFill>
              <a:effectLst/>
              <a:latin typeface="arial" panose="020B0604020202020204" pitchFamily="34" charset="0"/>
            </a:endParaRPr>
          </a:p>
          <a:p>
            <a:pPr algn="l"/>
            <a:r>
              <a:rPr lang="en-GB" dirty="0">
                <a:solidFill>
                  <a:srgbClr val="202124"/>
                </a:solidFill>
                <a:latin typeface="arial" panose="020B0604020202020204" pitchFamily="34" charset="0"/>
              </a:rPr>
              <a:t>D        A      G          D</a:t>
            </a:r>
            <a:endParaRPr lang="en-GB" b="0" i="0" dirty="0">
              <a:solidFill>
                <a:srgbClr val="202124"/>
              </a:solidFill>
              <a:effectLst/>
              <a:latin typeface="arial" panose="020B0604020202020204" pitchFamily="34" charset="0"/>
            </a:endParaRPr>
          </a:p>
          <a:p>
            <a:pPr algn="l"/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I hear hurricanes a-</a:t>
            </a:r>
            <a:r>
              <a:rPr lang="en-GB" b="0" i="0" dirty="0" err="1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blowin</a:t>
            </a: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'</a:t>
            </a:r>
            <a:b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I know the end is </a:t>
            </a:r>
            <a:r>
              <a:rPr lang="en-GB" b="0" i="0" dirty="0" err="1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comin</a:t>
            </a: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' soon</a:t>
            </a:r>
            <a:b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I fear rivers over </a:t>
            </a:r>
            <a:r>
              <a:rPr lang="en-GB" b="0" i="0" dirty="0" err="1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flowin</a:t>
            </a: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'</a:t>
            </a:r>
            <a:b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I hear the voice of rage and ruin</a:t>
            </a:r>
          </a:p>
          <a:p>
            <a:pPr algn="l"/>
            <a:endParaRPr lang="en-GB" b="0" i="0" dirty="0">
              <a:solidFill>
                <a:srgbClr val="202124"/>
              </a:solidFill>
              <a:effectLst/>
              <a:latin typeface="arial" panose="020B0604020202020204" pitchFamily="34" charset="0"/>
            </a:endParaRPr>
          </a:p>
          <a:p>
            <a:pPr algn="l"/>
            <a:endParaRPr lang="en-GB" dirty="0">
              <a:solidFill>
                <a:srgbClr val="202124"/>
              </a:solidFill>
              <a:latin typeface="arial" panose="020B0604020202020204" pitchFamily="34" charset="0"/>
            </a:endParaRPr>
          </a:p>
          <a:p>
            <a:pPr algn="l"/>
            <a:endParaRPr lang="en-GB" b="0" i="0" dirty="0">
              <a:solidFill>
                <a:srgbClr val="202124"/>
              </a:solidFill>
              <a:effectLst/>
              <a:latin typeface="arial" panose="020B0604020202020204" pitchFamily="34" charset="0"/>
            </a:endParaRPr>
          </a:p>
          <a:p>
            <a:pPr algn="l"/>
            <a:endParaRPr lang="en-GB" dirty="0">
              <a:solidFill>
                <a:srgbClr val="202124"/>
              </a:solidFill>
              <a:latin typeface="arial" panose="020B0604020202020204" pitchFamily="34" charset="0"/>
            </a:endParaRPr>
          </a:p>
          <a:p>
            <a:pPr algn="l"/>
            <a:endParaRPr lang="en-GB" b="0" i="0" dirty="0">
              <a:solidFill>
                <a:srgbClr val="202124"/>
              </a:solidFill>
              <a:effectLst/>
              <a:latin typeface="arial" panose="020B0604020202020204" pitchFamily="34" charset="0"/>
            </a:endParaRPr>
          </a:p>
          <a:p>
            <a:pPr algn="l"/>
            <a:endParaRPr lang="en-GB" dirty="0">
              <a:solidFill>
                <a:srgbClr val="202124"/>
              </a:solidFill>
              <a:latin typeface="arial" panose="020B0604020202020204" pitchFamily="34" charset="0"/>
            </a:endParaRPr>
          </a:p>
          <a:p>
            <a:pPr algn="l"/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G</a:t>
            </a:r>
          </a:p>
          <a:p>
            <a:pPr algn="l"/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Don't go around tonight</a:t>
            </a:r>
          </a:p>
          <a:p>
            <a:pPr algn="l"/>
            <a:r>
              <a:rPr lang="en-GB" dirty="0">
                <a:solidFill>
                  <a:srgbClr val="202124"/>
                </a:solidFill>
                <a:latin typeface="arial" panose="020B0604020202020204" pitchFamily="34" charset="0"/>
              </a:rPr>
              <a:t>              D</a:t>
            </a:r>
            <a:b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Well it's bound to take your life</a:t>
            </a:r>
          </a:p>
          <a:p>
            <a:pPr algn="l"/>
            <a:r>
              <a:rPr lang="en-GB" dirty="0">
                <a:solidFill>
                  <a:srgbClr val="202124"/>
                </a:solidFill>
                <a:latin typeface="arial" panose="020B0604020202020204" pitchFamily="34" charset="0"/>
              </a:rPr>
              <a:t>A              G                         D</a:t>
            </a:r>
            <a:b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There's a bad moon on the rise, alright</a:t>
            </a:r>
          </a:p>
          <a:p>
            <a:pPr algn="l"/>
            <a:endParaRPr lang="en-GB" dirty="0">
              <a:solidFill>
                <a:srgbClr val="202124"/>
              </a:solidFill>
              <a:latin typeface="arial" panose="020B0604020202020204" pitchFamily="34" charset="0"/>
            </a:endParaRPr>
          </a:p>
          <a:p>
            <a:pPr algn="l"/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Hope you got your things together</a:t>
            </a:r>
            <a:b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Hope you are quite prepared to die</a:t>
            </a:r>
            <a:b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Looks like we're in for nasty weather</a:t>
            </a:r>
            <a:b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One eye is taken for an eye</a:t>
            </a:r>
          </a:p>
          <a:p>
            <a:pPr algn="l"/>
            <a:endParaRPr lang="en-GB" b="0" i="0" dirty="0">
              <a:solidFill>
                <a:srgbClr val="202124"/>
              </a:solidFill>
              <a:effectLst/>
              <a:latin typeface="arial" panose="020B0604020202020204" pitchFamily="34" charset="0"/>
            </a:endParaRPr>
          </a:p>
          <a:p>
            <a:pPr algn="l"/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Well don't go around tonight</a:t>
            </a:r>
            <a:b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Well it's bound to take your life</a:t>
            </a:r>
            <a:b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There's a bad moon on the rise</a:t>
            </a:r>
          </a:p>
          <a:p>
            <a:pPr algn="l"/>
            <a:endParaRPr lang="en-GB" b="0" i="0" dirty="0">
              <a:solidFill>
                <a:srgbClr val="202124"/>
              </a:solidFill>
              <a:effectLst/>
              <a:latin typeface="arial" panose="020B0604020202020204" pitchFamily="34" charset="0"/>
            </a:endParaRPr>
          </a:p>
          <a:p>
            <a:pPr algn="l"/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Don't come around tonight</a:t>
            </a:r>
            <a:b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Well it's bound to take your life</a:t>
            </a:r>
            <a:b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There's a bad moon on the rise</a:t>
            </a:r>
          </a:p>
        </p:txBody>
      </p:sp>
      <p:pic>
        <p:nvPicPr>
          <p:cNvPr id="2" name="bad moon rising full">
            <a:hlinkClick r:id="" action="ppaction://media"/>
            <a:extLst>
              <a:ext uri="{FF2B5EF4-FFF2-40B4-BE49-F238E27FC236}">
                <a16:creationId xmlns:a16="http://schemas.microsoft.com/office/drawing/2014/main" id="{AA2995C9-AB1D-5474-3CD9-DAB365BF1C6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953000" y="5510530"/>
            <a:ext cx="406400" cy="406400"/>
          </a:xfrm>
          <a:prstGeom prst="rect">
            <a:avLst/>
          </a:prstGeom>
        </p:spPr>
      </p:pic>
      <p:pic>
        <p:nvPicPr>
          <p:cNvPr id="3" name="Picture 2" descr="A diagram of a guitar chord&#10;&#10;Description automatically generated">
            <a:extLst>
              <a:ext uri="{FF2B5EF4-FFF2-40B4-BE49-F238E27FC236}">
                <a16:creationId xmlns:a16="http://schemas.microsoft.com/office/drawing/2014/main" id="{4A0959DE-D7CA-5D27-BAA2-1D3E10B002A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02404" y="416560"/>
            <a:ext cx="1127935" cy="1391920"/>
          </a:xfrm>
          <a:prstGeom prst="rect">
            <a:avLst/>
          </a:prstGeom>
        </p:spPr>
      </p:pic>
      <p:pic>
        <p:nvPicPr>
          <p:cNvPr id="5" name="Picture 4" descr="A diagram of a guitar chord&#10;&#10;Description automatically generated">
            <a:extLst>
              <a:ext uri="{FF2B5EF4-FFF2-40B4-BE49-F238E27FC236}">
                <a16:creationId xmlns:a16="http://schemas.microsoft.com/office/drawing/2014/main" id="{6620C64F-066E-B07C-4212-99A0C029B7E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6691" y="2155660"/>
            <a:ext cx="1143648" cy="1273340"/>
          </a:xfrm>
          <a:prstGeom prst="rect">
            <a:avLst/>
          </a:prstGeom>
        </p:spPr>
      </p:pic>
      <p:pic>
        <p:nvPicPr>
          <p:cNvPr id="6" name="Picture 5" descr="A diagram of a guitar chord&#10;&#10;Description automatically generated">
            <a:extLst>
              <a:ext uri="{FF2B5EF4-FFF2-40B4-BE49-F238E27FC236}">
                <a16:creationId xmlns:a16="http://schemas.microsoft.com/office/drawing/2014/main" id="{85AE7596-AF4C-F828-08A3-BF2D9029711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0147" y="3776180"/>
            <a:ext cx="1143648" cy="1598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24838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933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114</TotalTime>
  <Words>556</Words>
  <Application>Microsoft Office PowerPoint</Application>
  <PresentationFormat>Widescreen</PresentationFormat>
  <Paragraphs>73</Paragraphs>
  <Slides>5</Slides>
  <Notes>0</Notes>
  <HiddenSlides>0</HiddenSlides>
  <MMClips>3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Cumbria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Duesbury, Robert</dc:creator>
  <cp:lastModifiedBy>Duesbury, Robert</cp:lastModifiedBy>
  <cp:revision>4</cp:revision>
  <dcterms:created xsi:type="dcterms:W3CDTF">2023-09-08T12:59:01Z</dcterms:created>
  <dcterms:modified xsi:type="dcterms:W3CDTF">2023-09-11T06:38:42Z</dcterms:modified>
</cp:coreProperties>
</file>