
<file path=[Content_Types].xml><?xml version="1.0" encoding="utf-8"?>
<Types xmlns="http://schemas.openxmlformats.org/package/2006/content-types">
  <Default Extension="bmp" ContentType="image/bmp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9" r:id="rId4"/>
    <p:sldId id="260" r:id="rId5"/>
    <p:sldId id="264" r:id="rId6"/>
    <p:sldId id="265" r:id="rId7"/>
    <p:sldId id="266" r:id="rId8"/>
    <p:sldId id="267" r:id="rId9"/>
    <p:sldId id="268" r:id="rId10"/>
    <p:sldId id="261" r:id="rId11"/>
    <p:sldId id="262" r:id="rId12"/>
    <p:sldId id="263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8" autoAdjust="0"/>
    <p:restoredTop sz="94660"/>
  </p:normalViewPr>
  <p:slideViewPr>
    <p:cSldViewPr snapToGrid="0">
      <p:cViewPr varScale="1">
        <p:scale>
          <a:sx n="62" d="100"/>
          <a:sy n="62" d="100"/>
        </p:scale>
        <p:origin x="44" y="1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35604-6A6E-46C0-9AC4-623AEC0FF7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5F10A3-287A-45DA-9FDB-D55EAC079F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7CA863-1E67-4A74-A4B1-6F82A6111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1598C-73F3-4E69-A9CA-8053AF989CBE}" type="datetimeFigureOut">
              <a:rPr lang="en-GB" smtClean="0"/>
              <a:t>09/09/2023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47CF84-AF60-420D-BE17-1B68B6C49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C026FF-D3CF-4D33-9CED-F086DC390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5DDD2-8165-48F9-BB2B-D6609A6DDA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359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26EE6-8322-4AFD-8932-463AC5B45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FB68D6-7129-46C3-AE16-42FB4EEC9A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B885E-9A13-4CE3-BE94-DBB30BFD3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1598C-73F3-4E69-A9CA-8053AF989CBE}" type="datetimeFigureOut">
              <a:rPr lang="en-GB" smtClean="0"/>
              <a:t>09/09/2023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B1586A-C4DB-4E37-B194-F716D80D5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4C9E02-1265-45D2-8817-11A1544BAC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5DDD2-8165-48F9-BB2B-D6609A6DDA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540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632D2D-5F94-4E7A-9E05-66A8A3C6B4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AAD716-CD43-4BCD-B5E9-B8C94BE804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2AA5B0-3D6D-4342-AC13-2236DE66FC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1598C-73F3-4E69-A9CA-8053AF989CBE}" type="datetimeFigureOut">
              <a:rPr lang="en-GB" smtClean="0"/>
              <a:t>09/09/2023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A04137-58E0-4CCF-90B4-AF4B5EE8F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A69E8B-24E6-4112-921E-96BFBCD70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5DDD2-8165-48F9-BB2B-D6609A6DDA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40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47A7BB-72E7-46F6-A965-24A18E053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C4AEF1-CB5D-494F-AAA6-88904DA910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701C02-378A-4D5F-AE31-F55AC32399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469886-F9D8-49CA-899E-595F51577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1598C-73F3-4E69-A9CA-8053AF989CBE}" type="datetimeFigureOut">
              <a:rPr lang="en-GB" smtClean="0"/>
              <a:t>09/09/2023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B712F6-74D7-4E6D-83E5-2B22F5D54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2858FC-BD83-4C2E-8323-550999DDDB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5DDD2-8165-48F9-BB2B-D6609A6DDA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58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C2064-E978-470A-AFF2-70E5DC8F1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206CFA-22DA-48A2-83A9-6F91F54C63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33D079-D81B-4EBC-B090-2E3DBD5EBE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5B2C59-6E04-4CCA-B984-DF61906BA9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0F130B-50AA-45C2-900C-BB70182D1C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A0A25C-0684-4A18-A3D8-DDE656B2A9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1598C-73F3-4E69-A9CA-8053AF989CBE}" type="datetimeFigureOut">
              <a:rPr lang="en-GB" smtClean="0"/>
              <a:t>09/09/2023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E9937C-F70E-4C8A-94C1-4C6B22CD4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484F8D2-40F9-48AA-AAF1-9F1348DFB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5DDD2-8165-48F9-BB2B-D6609A6DDA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052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4185AB-C0AC-4039-9BF6-4205E54FA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A53A5A-4444-4CCA-BCC9-01D9578120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1598C-73F3-4E69-A9CA-8053AF989CBE}" type="datetimeFigureOut">
              <a:rPr lang="en-GB" smtClean="0"/>
              <a:t>09/09/2023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9C11BB-21E0-4E78-85D6-2F540C162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AEEBEB-40DC-44DE-A144-359BE6765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5DDD2-8165-48F9-BB2B-D6609A6DDA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197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C21E786-4CC9-4514-89CD-B69025215E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1598C-73F3-4E69-A9CA-8053AF989CBE}" type="datetimeFigureOut">
              <a:rPr lang="en-GB" smtClean="0"/>
              <a:t>09/09/2023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CDABEA-4CF6-48DC-A7C1-B6B90CFAD8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2CF4A0-BB0E-4CA6-974F-980449F0A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5DDD2-8165-48F9-BB2B-D6609A6DDA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765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2683F0-6884-49EC-BE92-CCDF0E0FA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765219-E9CF-45D5-B980-B707541A91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6AA920-9F58-4E52-A79B-5ED5CCEBEB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6B3907-29A4-4FCA-B178-AB20DEE63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1598C-73F3-4E69-A9CA-8053AF989CBE}" type="datetimeFigureOut">
              <a:rPr lang="en-GB" smtClean="0"/>
              <a:t>09/09/2023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C003F4-124F-4DD6-B973-528C06E80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9FE2AF-C455-4D7D-954D-4295F1D32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5DDD2-8165-48F9-BB2B-D6609A6DDA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763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1C9907-FFE8-452F-B2AF-AF2AAF894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CADC36D-BB20-46FF-B413-E6FC0AAE13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F309D0-C038-4977-9097-77DCAC2C10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D03E42-30FD-4230-A318-AECF3DAAB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1598C-73F3-4E69-A9CA-8053AF989CBE}" type="datetimeFigureOut">
              <a:rPr lang="en-GB" smtClean="0"/>
              <a:t>09/09/2023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864269-0BD0-4320-8565-4DF45C253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135496-0E24-41E9-8923-98AA77AF2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5DDD2-8165-48F9-BB2B-D6609A6DDA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389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90472A-FA19-4DAC-92F9-E42F73DD0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6916194-EC2F-4405-8CC5-F69641D6F9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BFAFD7-CEC5-474D-9523-1E78237A8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1598C-73F3-4E69-A9CA-8053AF989CBE}" type="datetimeFigureOut">
              <a:rPr lang="en-GB" smtClean="0"/>
              <a:t>09/09/2023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465D33-9ABE-4B0A-9E68-47A88B3FA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FF8E21-B5A1-45BB-87C5-A24C6BE11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5DDD2-8165-48F9-BB2B-D6609A6DDA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632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3837BF-3CD3-45EC-AE23-459CA971D0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49945B-4D70-4251-8CBC-5914A03C7E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EF565F-E962-412D-8FD2-F577824D2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1598C-73F3-4E69-A9CA-8053AF989CBE}" type="datetimeFigureOut">
              <a:rPr lang="en-GB" smtClean="0"/>
              <a:t>09/09/2023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5866C6-BFED-4B11-B4A9-FD5910355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3329F4-4CE8-4CD4-A6D6-D4E0BE22B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5DDD2-8165-48F9-BB2B-D6609A6DDA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66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B1B6BE-A1DE-4761-86BF-3F591A5B33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E4462-4086-4A58-A321-30F7F313DE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E10BDA-7809-440D-A52B-135266671A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1598C-73F3-4E69-A9CA-8053AF989CBE}" type="datetimeFigureOut">
              <a:rPr lang="en-GB" smtClean="0"/>
              <a:t>09/09/2023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22CD75-67C6-40F9-981C-484A943C77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50AF0C-A4F4-416A-960F-A0A729B13C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5DDD2-8165-48F9-BB2B-D6609A6DDA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209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5.bm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5">
            <a:extLst>
              <a:ext uri="{FF2B5EF4-FFF2-40B4-BE49-F238E27FC236}">
                <a16:creationId xmlns:a16="http://schemas.microsoft.com/office/drawing/2014/main" id="{07322A9E-F1EC-405E-8971-BA906EFFC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329674" y="1290909"/>
            <a:ext cx="9702800" cy="5573512"/>
          </a:xfrm>
          <a:custGeom>
            <a:avLst/>
            <a:gdLst>
              <a:gd name="T0" fmla="*/ 1752 w 2038"/>
              <a:gd name="T1" fmla="*/ 1169 h 1169"/>
              <a:gd name="T2" fmla="*/ 1487 w 2038"/>
              <a:gd name="T3" fmla="*/ 334 h 1169"/>
              <a:gd name="T4" fmla="*/ 860 w 2038"/>
              <a:gd name="T5" fmla="*/ 22 h 1169"/>
              <a:gd name="T6" fmla="*/ 199 w 2038"/>
              <a:gd name="T7" fmla="*/ 318 h 1169"/>
              <a:gd name="T8" fmla="*/ 399 w 2038"/>
              <a:gd name="T9" fmla="*/ 1165 h 1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38" h="1169">
                <a:moveTo>
                  <a:pt x="1752" y="1169"/>
                </a:moveTo>
                <a:cubicBezTo>
                  <a:pt x="2038" y="928"/>
                  <a:pt x="1673" y="513"/>
                  <a:pt x="1487" y="334"/>
                </a:cubicBezTo>
                <a:cubicBezTo>
                  <a:pt x="1316" y="170"/>
                  <a:pt x="1099" y="43"/>
                  <a:pt x="860" y="22"/>
                </a:cubicBezTo>
                <a:cubicBezTo>
                  <a:pt x="621" y="0"/>
                  <a:pt x="341" y="128"/>
                  <a:pt x="199" y="318"/>
                </a:cubicBezTo>
                <a:cubicBezTo>
                  <a:pt x="0" y="586"/>
                  <a:pt x="184" y="965"/>
                  <a:pt x="399" y="116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id="{A5704422-1118-4FD1-95AD-29A064EB80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70451" y="2010741"/>
            <a:ext cx="7373938" cy="4848892"/>
          </a:xfrm>
          <a:custGeom>
            <a:avLst/>
            <a:gdLst>
              <a:gd name="T0" fmla="*/ 1025 w 1549"/>
              <a:gd name="T1" fmla="*/ 1016 h 1017"/>
              <a:gd name="T2" fmla="*/ 1443 w 1549"/>
              <a:gd name="T3" fmla="*/ 592 h 1017"/>
              <a:gd name="T4" fmla="*/ 782 w 1549"/>
              <a:gd name="T5" fmla="*/ 53 h 1017"/>
              <a:gd name="T6" fmla="*/ 150 w 1549"/>
              <a:gd name="T7" fmla="*/ 329 h 1017"/>
              <a:gd name="T8" fmla="*/ 477 w 1549"/>
              <a:gd name="T9" fmla="*/ 1017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49" h="1017">
                <a:moveTo>
                  <a:pt x="1025" y="1016"/>
                </a:moveTo>
                <a:cubicBezTo>
                  <a:pt x="1223" y="971"/>
                  <a:pt x="1549" y="857"/>
                  <a:pt x="1443" y="592"/>
                </a:cubicBezTo>
                <a:cubicBezTo>
                  <a:pt x="1344" y="344"/>
                  <a:pt x="1041" y="111"/>
                  <a:pt x="782" y="53"/>
                </a:cubicBezTo>
                <a:cubicBezTo>
                  <a:pt x="545" y="0"/>
                  <a:pt x="275" y="117"/>
                  <a:pt x="150" y="329"/>
                </a:cubicBezTo>
                <a:cubicBezTo>
                  <a:pt x="0" y="584"/>
                  <a:pt x="243" y="911"/>
                  <a:pt x="477" y="1017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7">
            <a:extLst>
              <a:ext uri="{FF2B5EF4-FFF2-40B4-BE49-F238E27FC236}">
                <a16:creationId xmlns:a16="http://schemas.microsoft.com/office/drawing/2014/main" id="{A88B2AAA-B805-498E-A9E6-98B8858554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251351" y="1780905"/>
            <a:ext cx="8035925" cy="5083516"/>
          </a:xfrm>
          <a:custGeom>
            <a:avLst/>
            <a:gdLst>
              <a:gd name="T0" fmla="*/ 1302 w 1688"/>
              <a:gd name="T1" fmla="*/ 1066 h 1066"/>
              <a:gd name="T2" fmla="*/ 1613 w 1688"/>
              <a:gd name="T3" fmla="*/ 850 h 1066"/>
              <a:gd name="T4" fmla="*/ 1517 w 1688"/>
              <a:gd name="T5" fmla="*/ 471 h 1066"/>
              <a:gd name="T6" fmla="*/ 798 w 1688"/>
              <a:gd name="T7" fmla="*/ 28 h 1066"/>
              <a:gd name="T8" fmla="*/ 181 w 1688"/>
              <a:gd name="T9" fmla="*/ 333 h 1066"/>
              <a:gd name="T10" fmla="*/ 420 w 1688"/>
              <a:gd name="T11" fmla="*/ 1066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88" h="1066">
                <a:moveTo>
                  <a:pt x="1302" y="1066"/>
                </a:moveTo>
                <a:cubicBezTo>
                  <a:pt x="1416" y="1024"/>
                  <a:pt x="1551" y="962"/>
                  <a:pt x="1613" y="850"/>
                </a:cubicBezTo>
                <a:cubicBezTo>
                  <a:pt x="1688" y="715"/>
                  <a:pt x="1606" y="575"/>
                  <a:pt x="1517" y="471"/>
                </a:cubicBezTo>
                <a:cubicBezTo>
                  <a:pt x="1336" y="258"/>
                  <a:pt x="1084" y="62"/>
                  <a:pt x="798" y="28"/>
                </a:cubicBezTo>
                <a:cubicBezTo>
                  <a:pt x="559" y="0"/>
                  <a:pt x="317" y="138"/>
                  <a:pt x="181" y="333"/>
                </a:cubicBezTo>
                <a:cubicBezTo>
                  <a:pt x="0" y="592"/>
                  <a:pt x="191" y="907"/>
                  <a:pt x="420" y="10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8">
            <a:extLst>
              <a:ext uri="{FF2B5EF4-FFF2-40B4-BE49-F238E27FC236}">
                <a16:creationId xmlns:a16="http://schemas.microsoft.com/office/drawing/2014/main" id="{9B8051E0-19D7-43E1-BFD9-E6DBFEB3A3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542347"/>
            <a:ext cx="10334625" cy="6322075"/>
          </a:xfrm>
          <a:custGeom>
            <a:avLst/>
            <a:gdLst>
              <a:gd name="T0" fmla="*/ 1873 w 2171"/>
              <a:gd name="T1" fmla="*/ 1326 h 1326"/>
              <a:gd name="T2" fmla="*/ 1609 w 2171"/>
              <a:gd name="T3" fmla="*/ 473 h 1326"/>
              <a:gd name="T4" fmla="*/ 880 w 2171"/>
              <a:gd name="T5" fmla="*/ 63 h 1326"/>
              <a:gd name="T6" fmla="*/ 0 w 2171"/>
              <a:gd name="T7" fmla="*/ 423 h 1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71" h="1326">
                <a:moveTo>
                  <a:pt x="1873" y="1326"/>
                </a:moveTo>
                <a:cubicBezTo>
                  <a:pt x="2171" y="1045"/>
                  <a:pt x="1825" y="678"/>
                  <a:pt x="1609" y="473"/>
                </a:cubicBezTo>
                <a:cubicBezTo>
                  <a:pt x="1406" y="281"/>
                  <a:pt x="1159" y="116"/>
                  <a:pt x="880" y="63"/>
                </a:cubicBezTo>
                <a:cubicBezTo>
                  <a:pt x="545" y="0"/>
                  <a:pt x="214" y="161"/>
                  <a:pt x="0" y="423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9">
            <a:extLst>
              <a:ext uri="{FF2B5EF4-FFF2-40B4-BE49-F238E27FC236}">
                <a16:creationId xmlns:a16="http://schemas.microsoft.com/office/drawing/2014/main" id="{4EDB2B02-86A2-46F5-A4BE-B7D9B10411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01" y="6178751"/>
            <a:ext cx="504825" cy="681527"/>
          </a:xfrm>
          <a:custGeom>
            <a:avLst/>
            <a:gdLst>
              <a:gd name="T0" fmla="*/ 0 w 106"/>
              <a:gd name="T1" fmla="*/ 0 h 143"/>
              <a:gd name="T2" fmla="*/ 106 w 106"/>
              <a:gd name="T3" fmla="*/ 143 h 1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06" h="143">
                <a:moveTo>
                  <a:pt x="0" y="0"/>
                </a:moveTo>
                <a:cubicBezTo>
                  <a:pt x="35" y="54"/>
                  <a:pt x="70" y="101"/>
                  <a:pt x="106" y="143"/>
                </a:cubicBezTo>
              </a:path>
            </a:pathLst>
          </a:custGeom>
          <a:noFill/>
          <a:ln w="4763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Freeform 10">
            <a:extLst>
              <a:ext uri="{FF2B5EF4-FFF2-40B4-BE49-F238E27FC236}">
                <a16:creationId xmlns:a16="http://schemas.microsoft.com/office/drawing/2014/main" id="{43954639-FB5D-41F4-9560-6F6DFE7784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59376"/>
            <a:ext cx="11091863" cy="6923796"/>
          </a:xfrm>
          <a:custGeom>
            <a:avLst/>
            <a:gdLst>
              <a:gd name="T0" fmla="*/ 2046 w 2330"/>
              <a:gd name="T1" fmla="*/ 1452 h 1452"/>
              <a:gd name="T2" fmla="*/ 1813 w 2330"/>
              <a:gd name="T3" fmla="*/ 601 h 1452"/>
              <a:gd name="T4" fmla="*/ 956 w 2330"/>
              <a:gd name="T5" fmla="*/ 97 h 1452"/>
              <a:gd name="T6" fmla="*/ 0 w 2330"/>
              <a:gd name="T7" fmla="*/ 366 h 1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30" h="1452">
                <a:moveTo>
                  <a:pt x="2046" y="1452"/>
                </a:moveTo>
                <a:cubicBezTo>
                  <a:pt x="2330" y="1153"/>
                  <a:pt x="2049" y="821"/>
                  <a:pt x="1813" y="601"/>
                </a:cubicBezTo>
                <a:cubicBezTo>
                  <a:pt x="1569" y="375"/>
                  <a:pt x="1282" y="179"/>
                  <a:pt x="956" y="97"/>
                </a:cubicBezTo>
                <a:cubicBezTo>
                  <a:pt x="572" y="0"/>
                  <a:pt x="292" y="101"/>
                  <a:pt x="0" y="3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12">
            <a:extLst>
              <a:ext uri="{FF2B5EF4-FFF2-40B4-BE49-F238E27FC236}">
                <a16:creationId xmlns:a16="http://schemas.microsoft.com/office/drawing/2014/main" id="{E898931C-0323-41FA-A036-20F818B1FF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1916"/>
            <a:ext cx="1057275" cy="614491"/>
          </a:xfrm>
          <a:custGeom>
            <a:avLst/>
            <a:gdLst>
              <a:gd name="T0" fmla="*/ 222 w 222"/>
              <a:gd name="T1" fmla="*/ 0 h 129"/>
              <a:gd name="T2" fmla="*/ 0 w 222"/>
              <a:gd name="T3" fmla="*/ 129 h 129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22" h="129">
                <a:moveTo>
                  <a:pt x="222" y="0"/>
                </a:moveTo>
                <a:cubicBezTo>
                  <a:pt x="152" y="35"/>
                  <a:pt x="76" y="78"/>
                  <a:pt x="0" y="129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14">
            <a:extLst>
              <a:ext uri="{FF2B5EF4-FFF2-40B4-BE49-F238E27FC236}">
                <a16:creationId xmlns:a16="http://schemas.microsoft.com/office/drawing/2014/main" id="{89AFE9DD-0792-4B98-B4EB-97ACA17E6A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01" y="-6705"/>
            <a:ext cx="595313" cy="352734"/>
          </a:xfrm>
          <a:custGeom>
            <a:avLst/>
            <a:gdLst>
              <a:gd name="T0" fmla="*/ 125 w 125"/>
              <a:gd name="T1" fmla="*/ 0 h 74"/>
              <a:gd name="T2" fmla="*/ 0 w 125"/>
              <a:gd name="T3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25" h="74">
                <a:moveTo>
                  <a:pt x="125" y="0"/>
                </a:moveTo>
                <a:cubicBezTo>
                  <a:pt x="85" y="22"/>
                  <a:pt x="43" y="47"/>
                  <a:pt x="0" y="74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Freeform 16">
            <a:extLst>
              <a:ext uri="{FF2B5EF4-FFF2-40B4-BE49-F238E27FC236}">
                <a16:creationId xmlns:a16="http://schemas.microsoft.com/office/drawing/2014/main" id="{3981F5C4-9AE1-404E-AF44-A4E6DB374F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1916"/>
            <a:ext cx="357188" cy="213875"/>
          </a:xfrm>
          <a:custGeom>
            <a:avLst/>
            <a:gdLst>
              <a:gd name="T0" fmla="*/ 75 w 75"/>
              <a:gd name="T1" fmla="*/ 0 h 45"/>
              <a:gd name="T2" fmla="*/ 0 w 75"/>
              <a:gd name="T3" fmla="*/ 45 h 4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45">
                <a:moveTo>
                  <a:pt x="75" y="0"/>
                </a:moveTo>
                <a:cubicBezTo>
                  <a:pt x="50" y="14"/>
                  <a:pt x="25" y="29"/>
                  <a:pt x="0" y="45"/>
                </a:cubicBezTo>
              </a:path>
            </a:pathLst>
          </a:custGeom>
          <a:noFill/>
          <a:ln w="12700" cap="flat">
            <a:solidFill>
              <a:schemeClr val="tx1">
                <a:alpha val="20000"/>
              </a:schemeClr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Freeform 11">
            <a:extLst>
              <a:ext uri="{FF2B5EF4-FFF2-40B4-BE49-F238E27FC236}">
                <a16:creationId xmlns:a16="http://schemas.microsoft.com/office/drawing/2014/main" id="{763C1781-8726-4FAC-8C45-FF40376BE4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26601" y="-1916"/>
            <a:ext cx="5788025" cy="6847184"/>
          </a:xfrm>
          <a:custGeom>
            <a:avLst/>
            <a:gdLst>
              <a:gd name="T0" fmla="*/ 1094 w 1216"/>
              <a:gd name="T1" fmla="*/ 1436 h 1436"/>
              <a:gd name="T2" fmla="*/ 709 w 1216"/>
              <a:gd name="T3" fmla="*/ 551 h 1436"/>
              <a:gd name="T4" fmla="*/ 0 w 1216"/>
              <a:gd name="T5" fmla="*/ 0 h 1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6" h="1436">
                <a:moveTo>
                  <a:pt x="1094" y="1436"/>
                </a:moveTo>
                <a:cubicBezTo>
                  <a:pt x="1216" y="1114"/>
                  <a:pt x="904" y="770"/>
                  <a:pt x="709" y="551"/>
                </a:cubicBezTo>
                <a:cubicBezTo>
                  <a:pt x="509" y="327"/>
                  <a:pt x="274" y="127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Freeform 21">
            <a:extLst>
              <a:ext uri="{FF2B5EF4-FFF2-40B4-BE49-F238E27FC236}">
                <a16:creationId xmlns:a16="http://schemas.microsoft.com/office/drawing/2014/main" id="{301491B5-56C7-43DC-A3D9-861EECCA05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235014" y="2872"/>
            <a:ext cx="2951163" cy="2555325"/>
          </a:xfrm>
          <a:custGeom>
            <a:avLst/>
            <a:gdLst>
              <a:gd name="T0" fmla="*/ 620 w 620"/>
              <a:gd name="T1" fmla="*/ 536 h 536"/>
              <a:gd name="T2" fmla="*/ 0 w 620"/>
              <a:gd name="T3" fmla="*/ 0 h 53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20" h="536">
                <a:moveTo>
                  <a:pt x="620" y="536"/>
                </a:moveTo>
                <a:cubicBezTo>
                  <a:pt x="404" y="314"/>
                  <a:pt x="196" y="138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2D1D9BC-2B96-4816-BE50-95E97A775D05}"/>
              </a:ext>
            </a:extLst>
          </p:cNvPr>
          <p:cNvSpPr txBox="1"/>
          <p:nvPr/>
        </p:nvSpPr>
        <p:spPr>
          <a:xfrm>
            <a:off x="8842248" y="1481328"/>
            <a:ext cx="2926080" cy="24688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Back in Black by AC/DC</a:t>
            </a:r>
          </a:p>
        </p:txBody>
      </p:sp>
      <p:sp>
        <p:nvSpPr>
          <p:cNvPr id="31" name="Freeform 22">
            <a:extLst>
              <a:ext uri="{FF2B5EF4-FFF2-40B4-BE49-F238E27FC236}">
                <a16:creationId xmlns:a16="http://schemas.microsoft.com/office/drawing/2014/main" id="{237E2353-22DF-46E0-A200-FB30F8F39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0020826" y="-1916"/>
            <a:ext cx="2165350" cy="1358265"/>
          </a:xfrm>
          <a:custGeom>
            <a:avLst/>
            <a:gdLst>
              <a:gd name="T0" fmla="*/ 0 w 455"/>
              <a:gd name="T1" fmla="*/ 0 h 285"/>
              <a:gd name="T2" fmla="*/ 455 w 455"/>
              <a:gd name="T3" fmla="*/ 285 h 2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5" h="285">
                <a:moveTo>
                  <a:pt x="0" y="0"/>
                </a:moveTo>
                <a:cubicBezTo>
                  <a:pt x="153" y="85"/>
                  <a:pt x="308" y="180"/>
                  <a:pt x="455" y="28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Freeform 23">
            <a:extLst>
              <a:ext uri="{FF2B5EF4-FFF2-40B4-BE49-F238E27FC236}">
                <a16:creationId xmlns:a16="http://schemas.microsoft.com/office/drawing/2014/main" id="{DD6138DB-057B-45F7-A5F4-E7BFDA20D0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90826" y="-1916"/>
            <a:ext cx="895350" cy="534687"/>
          </a:xfrm>
          <a:custGeom>
            <a:avLst/>
            <a:gdLst>
              <a:gd name="T0" fmla="*/ 0 w 188"/>
              <a:gd name="T1" fmla="*/ 0 h 112"/>
              <a:gd name="T2" fmla="*/ 188 w 188"/>
              <a:gd name="T3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8" h="112">
                <a:moveTo>
                  <a:pt x="0" y="0"/>
                </a:moveTo>
                <a:cubicBezTo>
                  <a:pt x="63" y="36"/>
                  <a:pt x="126" y="73"/>
                  <a:pt x="188" y="112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79A54AB1-B64F-4843-BFAB-81CB74E66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31529">
            <a:off x="752078" y="2218040"/>
            <a:ext cx="4418757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pic>
        <p:nvPicPr>
          <p:cNvPr id="3" name="Picture 2" descr="A group of people on a stage&#10;&#10;Description automatically generated with medium confidence">
            <a:extLst>
              <a:ext uri="{FF2B5EF4-FFF2-40B4-BE49-F238E27FC236}">
                <a16:creationId xmlns:a16="http://schemas.microsoft.com/office/drawing/2014/main" id="{952B656A-F1E8-43D4-B6EA-02B04ABB137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60" r="7125"/>
          <a:stretch/>
        </p:blipFill>
        <p:spPr>
          <a:xfrm>
            <a:off x="921910" y="465243"/>
            <a:ext cx="7761924" cy="5343065"/>
          </a:xfrm>
          <a:custGeom>
            <a:avLst/>
            <a:gdLst/>
            <a:ahLst/>
            <a:cxnLst/>
            <a:rect l="l" t="t" r="r" b="b"/>
            <a:pathLst>
              <a:path w="7761924" h="5343065">
                <a:moveTo>
                  <a:pt x="3025687" y="76"/>
                </a:moveTo>
                <a:cubicBezTo>
                  <a:pt x="3140786" y="756"/>
                  <a:pt x="3256631" y="6055"/>
                  <a:pt x="3372722" y="16088"/>
                </a:cubicBezTo>
                <a:cubicBezTo>
                  <a:pt x="5230178" y="176616"/>
                  <a:pt x="7761924" y="1424594"/>
                  <a:pt x="7761924" y="3316816"/>
                </a:cubicBezTo>
                <a:cubicBezTo>
                  <a:pt x="7646022" y="5237647"/>
                  <a:pt x="4988715" y="5423921"/>
                  <a:pt x="3701109" y="5320611"/>
                </a:cubicBezTo>
                <a:cubicBezTo>
                  <a:pt x="2413504" y="5217301"/>
                  <a:pt x="351800" y="4486992"/>
                  <a:pt x="36290" y="2696959"/>
                </a:cubicBezTo>
                <a:cubicBezTo>
                  <a:pt x="-259500" y="1018804"/>
                  <a:pt x="1299198" y="-10133"/>
                  <a:pt x="3025687" y="76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6774628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4CEE7F3-5CCF-4121-8B46-9123C1A47D4D}"/>
              </a:ext>
            </a:extLst>
          </p:cNvPr>
          <p:cNvSpPr txBox="1"/>
          <p:nvPr/>
        </p:nvSpPr>
        <p:spPr>
          <a:xfrm>
            <a:off x="1026695" y="755354"/>
            <a:ext cx="9962147" cy="5355312"/>
          </a:xfrm>
          <a:prstGeom prst="rect">
            <a:avLst/>
          </a:prstGeom>
          <a:noFill/>
        </p:spPr>
        <p:txBody>
          <a:bodyPr wrap="square" numCol="2">
            <a:spAutoFit/>
          </a:bodyPr>
          <a:lstStyle/>
          <a:p>
            <a:pPr algn="l"/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Back in black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hit the sack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I've been too long, I'm glad to be back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Yes, I'm let loose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From the noose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That's kept me hanging about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I've been looking at the sky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'Cause</a:t>
            </a: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it's </a:t>
            </a:r>
            <a:r>
              <a:rPr lang="en-GB" sz="2400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gettin</a:t>
            </a: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 me high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Forget the hearse </a:t>
            </a:r>
            <a:r>
              <a:rPr lang="en-GB" sz="2400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'cause</a:t>
            </a: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I never die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got nine lives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Cat's eyes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Abusin</a:t>
            </a: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 every one of them and running wild</a:t>
            </a:r>
          </a:p>
          <a:p>
            <a:pPr algn="l"/>
            <a:r>
              <a:rPr lang="en-GB" sz="2400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'Cause</a:t>
            </a: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I'm back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Yes, I'm back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Well, I'm back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Yes, I'm back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Well, I'm back, back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Well, I'm back in black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Yes, I'm back in black</a:t>
            </a:r>
          </a:p>
        </p:txBody>
      </p:sp>
      <p:pic>
        <p:nvPicPr>
          <p:cNvPr id="2" name="back in black short">
            <a:hlinkClick r:id="" action="ppaction://media"/>
            <a:extLst>
              <a:ext uri="{FF2B5EF4-FFF2-40B4-BE49-F238E27FC236}">
                <a16:creationId xmlns:a16="http://schemas.microsoft.com/office/drawing/2014/main" id="{FA10B2D0-A343-E63A-7100-39F2FDCFFE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125699" y="3934717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696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8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4CEE7F3-5CCF-4121-8B46-9123C1A47D4D}"/>
              </a:ext>
            </a:extLst>
          </p:cNvPr>
          <p:cNvSpPr txBox="1"/>
          <p:nvPr/>
        </p:nvSpPr>
        <p:spPr>
          <a:xfrm>
            <a:off x="1026695" y="421240"/>
            <a:ext cx="9976927" cy="7109639"/>
          </a:xfrm>
          <a:prstGeom prst="rect">
            <a:avLst/>
          </a:prstGeom>
          <a:noFill/>
        </p:spPr>
        <p:txBody>
          <a:bodyPr wrap="square" numCol="2">
            <a:spAutoFit/>
          </a:bodyPr>
          <a:lstStyle/>
          <a:p>
            <a:pPr algn="l"/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Back in black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hit the sack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I've been too long, I'm glad to be back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Yes, I'm let loose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From the noose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That's kept me hanging about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I've been looking at the sky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'Cause</a:t>
            </a: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it's </a:t>
            </a:r>
            <a:r>
              <a:rPr lang="en-GB" sz="2400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gettin</a:t>
            </a: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 me high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Forget the hearse </a:t>
            </a:r>
            <a:r>
              <a:rPr lang="en-GB" sz="2400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'cause</a:t>
            </a: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I never die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got nine lives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Cat's eyes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Abusin</a:t>
            </a: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 every one of them and running wild</a:t>
            </a:r>
          </a:p>
          <a:p>
            <a:pPr algn="l"/>
            <a:endParaRPr lang="en-GB" sz="24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r>
              <a:rPr lang="en-GB" sz="2400" dirty="0">
                <a:solidFill>
                  <a:srgbClr val="202124"/>
                </a:solidFill>
                <a:latin typeface="arial" panose="020B0604020202020204" pitchFamily="34" charset="0"/>
              </a:rPr>
              <a:t>Riff= E DDD AAA</a:t>
            </a:r>
          </a:p>
          <a:p>
            <a:pPr algn="l"/>
            <a:endParaRPr lang="en-GB" sz="24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endParaRPr lang="en-GB" sz="24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endParaRPr lang="en-GB" sz="2400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                         A E B A B</a:t>
            </a:r>
          </a:p>
          <a:p>
            <a:pPr algn="l"/>
            <a:r>
              <a:rPr lang="en-GB" sz="2400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'Cause</a:t>
            </a: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I'm back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                     A E B A B</a:t>
            </a:r>
          </a:p>
          <a:p>
            <a:pPr algn="l"/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Yes, I'm back</a:t>
            </a:r>
          </a:p>
          <a:p>
            <a:r>
              <a:rPr lang="en-GB" sz="2400" dirty="0">
                <a:solidFill>
                  <a:srgbClr val="202124"/>
                </a:solidFill>
                <a:latin typeface="arial" panose="020B0604020202020204" pitchFamily="34" charset="0"/>
              </a:rPr>
              <a:t>                       G D A G A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Well, I'm back</a:t>
            </a:r>
          </a:p>
          <a:p>
            <a:r>
              <a:rPr lang="en-GB" sz="2400" dirty="0">
                <a:solidFill>
                  <a:srgbClr val="202124"/>
                </a:solidFill>
                <a:latin typeface="arial" panose="020B0604020202020204" pitchFamily="34" charset="0"/>
              </a:rPr>
              <a:t>                       G D A G A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Yes, I'm back</a:t>
            </a:r>
          </a:p>
          <a:p>
            <a:r>
              <a:rPr lang="en-GB" sz="2400" dirty="0">
                <a:solidFill>
                  <a:srgbClr val="202124"/>
                </a:solidFill>
                <a:latin typeface="arial" panose="020B0604020202020204" pitchFamily="34" charset="0"/>
              </a:rPr>
              <a:t>               </a:t>
            </a: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 E B A B, A E B A B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Well, I'm back,         back</a:t>
            </a:r>
          </a:p>
          <a:p>
            <a:r>
              <a:rPr lang="en-GB" sz="2400" dirty="0">
                <a:solidFill>
                  <a:srgbClr val="202124"/>
                </a:solidFill>
                <a:latin typeface="arial" panose="020B0604020202020204" pitchFamily="34" charset="0"/>
              </a:rPr>
              <a:t>               G     </a:t>
            </a:r>
            <a:r>
              <a:rPr lang="en-GB" sz="2400" dirty="0" err="1">
                <a:solidFill>
                  <a:srgbClr val="202124"/>
                </a:solidFill>
                <a:latin typeface="arial" panose="020B0604020202020204" pitchFamily="34" charset="0"/>
              </a:rPr>
              <a:t>G</a:t>
            </a:r>
            <a:r>
              <a:rPr lang="en-GB" sz="2400" dirty="0">
                <a:solidFill>
                  <a:srgbClr val="202124"/>
                </a:solidFill>
                <a:latin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rgbClr val="202124"/>
                </a:solidFill>
                <a:latin typeface="arial" panose="020B0604020202020204" pitchFamily="34" charset="0"/>
              </a:rPr>
              <a:t>G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Well, I'm back in black</a:t>
            </a:r>
          </a:p>
          <a:p>
            <a:r>
              <a:rPr lang="en-GB" sz="2400" dirty="0">
                <a:solidFill>
                  <a:srgbClr val="202124"/>
                </a:solidFill>
                <a:latin typeface="arial" panose="020B0604020202020204" pitchFamily="34" charset="0"/>
              </a:rPr>
              <a:t>               D     </a:t>
            </a:r>
            <a:r>
              <a:rPr lang="en-GB" sz="2400" dirty="0" err="1">
                <a:solidFill>
                  <a:srgbClr val="202124"/>
                </a:solidFill>
                <a:latin typeface="arial" panose="020B0604020202020204" pitchFamily="34" charset="0"/>
              </a:rPr>
              <a:t>D</a:t>
            </a:r>
            <a:r>
              <a:rPr lang="en-GB" sz="2400" dirty="0">
                <a:solidFill>
                  <a:srgbClr val="202124"/>
                </a:solidFill>
                <a:latin typeface="arial" panose="020B0604020202020204" pitchFamily="34" charset="0"/>
              </a:rPr>
              <a:t> </a:t>
            </a:r>
            <a:r>
              <a:rPr lang="en-GB" sz="2400" dirty="0" err="1">
                <a:solidFill>
                  <a:srgbClr val="202124"/>
                </a:solidFill>
                <a:latin typeface="arial" panose="020B0604020202020204" pitchFamily="34" charset="0"/>
              </a:rPr>
              <a:t>D</a:t>
            </a:r>
            <a:b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Yes, I'm back in black</a:t>
            </a:r>
          </a:p>
          <a:p>
            <a:pPr algn="l"/>
            <a:r>
              <a:rPr lang="en-GB" sz="2400" dirty="0">
                <a:solidFill>
                  <a:srgbClr val="202124"/>
                </a:solidFill>
                <a:latin typeface="arial" panose="020B0604020202020204" pitchFamily="34" charset="0"/>
              </a:rPr>
              <a:t>E</a:t>
            </a:r>
            <a:endParaRPr lang="en-GB" sz="24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sz="2400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sz="24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" name="back in black short">
            <a:hlinkClick r:id="" action="ppaction://media"/>
            <a:extLst>
              <a:ext uri="{FF2B5EF4-FFF2-40B4-BE49-F238E27FC236}">
                <a16:creationId xmlns:a16="http://schemas.microsoft.com/office/drawing/2014/main" id="{37C2B4F0-8388-16C3-1A87-B376D6D725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581223" y="577379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685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8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hart&#10;&#10;Description automatically generated">
            <a:extLst>
              <a:ext uri="{FF2B5EF4-FFF2-40B4-BE49-F238E27FC236}">
                <a16:creationId xmlns:a16="http://schemas.microsoft.com/office/drawing/2014/main" id="{04EA3A42-BFD7-4D05-92CD-1E2915E191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32" y="1382897"/>
            <a:ext cx="10844463" cy="3639909"/>
          </a:xfrm>
          <a:prstGeom prst="rect">
            <a:avLst/>
          </a:prstGeom>
        </p:spPr>
      </p:pic>
      <p:pic>
        <p:nvPicPr>
          <p:cNvPr id="2" name="back in black short">
            <a:hlinkClick r:id="" action="ppaction://media"/>
            <a:extLst>
              <a:ext uri="{FF2B5EF4-FFF2-40B4-BE49-F238E27FC236}">
                <a16:creationId xmlns:a16="http://schemas.microsoft.com/office/drawing/2014/main" id="{77CDC0C9-7996-FE39-D729-5952F2772A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409914" y="471555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680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8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hart&#10;&#10;Description automatically generated with low confidence">
            <a:extLst>
              <a:ext uri="{FF2B5EF4-FFF2-40B4-BE49-F238E27FC236}">
                <a16:creationId xmlns:a16="http://schemas.microsoft.com/office/drawing/2014/main" id="{40EFED06-6A3C-4C02-BB02-3FA9BA72F9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333" y="729000"/>
            <a:ext cx="10133333" cy="5400000"/>
          </a:xfrm>
          <a:prstGeom prst="rect">
            <a:avLst/>
          </a:prstGeom>
        </p:spPr>
      </p:pic>
      <p:pic>
        <p:nvPicPr>
          <p:cNvPr id="2" name="back in black short">
            <a:hlinkClick r:id="" action="ppaction://media"/>
            <a:extLst>
              <a:ext uri="{FF2B5EF4-FFF2-40B4-BE49-F238E27FC236}">
                <a16:creationId xmlns:a16="http://schemas.microsoft.com/office/drawing/2014/main" id="{5C99B2AC-236D-0869-F802-31991C81CA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74994" y="538337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647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8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hart&#10;&#10;Description automatically generated">
            <a:extLst>
              <a:ext uri="{FF2B5EF4-FFF2-40B4-BE49-F238E27FC236}">
                <a16:creationId xmlns:a16="http://schemas.microsoft.com/office/drawing/2014/main" id="{AB9ACB5E-CAF0-4297-8BB8-69A65F11CC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05" y="1052809"/>
            <a:ext cx="10876190" cy="4752381"/>
          </a:xfrm>
          <a:prstGeom prst="rect">
            <a:avLst/>
          </a:prstGeom>
        </p:spPr>
      </p:pic>
      <p:pic>
        <p:nvPicPr>
          <p:cNvPr id="2" name="back in black short">
            <a:hlinkClick r:id="" action="ppaction://media"/>
            <a:extLst>
              <a:ext uri="{FF2B5EF4-FFF2-40B4-BE49-F238E27FC236}">
                <a16:creationId xmlns:a16="http://schemas.microsoft.com/office/drawing/2014/main" id="{98E941BE-2A38-68C5-B30B-95BFD332B8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96000" y="5188164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200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8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A0F1DD99-DA4D-4CA8-8D94-94B35D424D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61291"/>
            <a:ext cx="12192000" cy="3935417"/>
          </a:xfrm>
          <a:prstGeom prst="rect">
            <a:avLst/>
          </a:prstGeom>
        </p:spPr>
      </p:pic>
      <p:pic>
        <p:nvPicPr>
          <p:cNvPr id="2" name="back in black short">
            <a:hlinkClick r:id="" action="ppaction://media"/>
            <a:extLst>
              <a:ext uri="{FF2B5EF4-FFF2-40B4-BE49-F238E27FC236}">
                <a16:creationId xmlns:a16="http://schemas.microsoft.com/office/drawing/2014/main" id="{5A871E17-2692-D418-E292-1E95272317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4990308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59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8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DCCD4FE-D44A-4E5E-BEC0-020943AC4C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775" y="695325"/>
            <a:ext cx="8934450" cy="5467350"/>
          </a:xfrm>
          <a:prstGeom prst="rect">
            <a:avLst/>
          </a:prstGeom>
        </p:spPr>
      </p:pic>
      <p:pic>
        <p:nvPicPr>
          <p:cNvPr id="2" name="back in black short">
            <a:hlinkClick r:id="" action="ppaction://media"/>
            <a:extLst>
              <a:ext uri="{FF2B5EF4-FFF2-40B4-BE49-F238E27FC236}">
                <a16:creationId xmlns:a16="http://schemas.microsoft.com/office/drawing/2014/main" id="{7F11A6B3-F9FA-AFEE-1D18-81B86B9209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317448" y="547584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922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8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hart&#10;&#10;Description automatically generated">
            <a:extLst>
              <a:ext uri="{FF2B5EF4-FFF2-40B4-BE49-F238E27FC236}">
                <a16:creationId xmlns:a16="http://schemas.microsoft.com/office/drawing/2014/main" id="{9818B498-EDF2-4B4C-A975-101945DF40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512" y="1762125"/>
            <a:ext cx="7038975" cy="3333750"/>
          </a:xfrm>
          <a:prstGeom prst="rect">
            <a:avLst/>
          </a:prstGeom>
        </p:spPr>
      </p:pic>
      <p:pic>
        <p:nvPicPr>
          <p:cNvPr id="2" name="back in black short">
            <a:hlinkClick r:id="" action="ppaction://media"/>
            <a:extLst>
              <a:ext uri="{FF2B5EF4-FFF2-40B4-BE49-F238E27FC236}">
                <a16:creationId xmlns:a16="http://schemas.microsoft.com/office/drawing/2014/main" id="{4B8E76C1-545A-D318-AFEF-1951F5D95E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599" y="5311454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37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8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able&#10;&#10;Description automatically generated">
            <a:extLst>
              <a:ext uri="{FF2B5EF4-FFF2-40B4-BE49-F238E27FC236}">
                <a16:creationId xmlns:a16="http://schemas.microsoft.com/office/drawing/2014/main" id="{9B91EAE9-31A6-4E45-AD65-5669D20046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79483"/>
            <a:ext cx="12192000" cy="4099034"/>
          </a:xfrm>
          <a:prstGeom prst="rect">
            <a:avLst/>
          </a:prstGeom>
        </p:spPr>
      </p:pic>
      <p:pic>
        <p:nvPicPr>
          <p:cNvPr id="2" name="back in black short">
            <a:hlinkClick r:id="" action="ppaction://media"/>
            <a:extLst>
              <a:ext uri="{FF2B5EF4-FFF2-40B4-BE49-F238E27FC236}">
                <a16:creationId xmlns:a16="http://schemas.microsoft.com/office/drawing/2014/main" id="{82A39743-B7CB-F0D5-405F-5AE73EF4B1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471560" y="5478517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643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8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heet music with lines and numbers&#10;&#10;Description automatically generated">
            <a:extLst>
              <a:ext uri="{FF2B5EF4-FFF2-40B4-BE49-F238E27FC236}">
                <a16:creationId xmlns:a16="http://schemas.microsoft.com/office/drawing/2014/main" id="{61A910EE-B662-C667-A49A-F46CE43F19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629" y="403325"/>
            <a:ext cx="9688741" cy="6051350"/>
          </a:xfrm>
          <a:prstGeom prst="rect">
            <a:avLst/>
          </a:prstGeom>
        </p:spPr>
      </p:pic>
      <p:pic>
        <p:nvPicPr>
          <p:cNvPr id="2" name="back in black short">
            <a:hlinkClick r:id="" action="ppaction://media"/>
            <a:extLst>
              <a:ext uri="{FF2B5EF4-FFF2-40B4-BE49-F238E27FC236}">
                <a16:creationId xmlns:a16="http://schemas.microsoft.com/office/drawing/2014/main" id="{F45E9160-7934-868A-E357-219C173F6D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48989" y="6251475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928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8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1D9F4DD-5260-4B0A-AEBB-FEAEFF89E3D5}"/>
              </a:ext>
            </a:extLst>
          </p:cNvPr>
          <p:cNvSpPr txBox="1"/>
          <p:nvPr/>
        </p:nvSpPr>
        <p:spPr>
          <a:xfrm>
            <a:off x="550843" y="612844"/>
            <a:ext cx="5225667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Back in black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hit the sack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I've been too long, I'm glad to be back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Yes, I'm let loose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From the noose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That's kept me hanging about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I've been looking at the sky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'Cause</a:t>
            </a: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it's </a:t>
            </a:r>
            <a:r>
              <a:rPr lang="en-GB" sz="1800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gettin</a:t>
            </a: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 me high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Forget the hearse </a:t>
            </a:r>
            <a:r>
              <a:rPr lang="en-GB" sz="1800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'cause</a:t>
            </a: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I never die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got nine lives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Cat's eyes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Abusin</a:t>
            </a: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 every one of them and </a:t>
            </a:r>
          </a:p>
          <a:p>
            <a:pPr algn="l"/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running wild</a:t>
            </a:r>
          </a:p>
          <a:p>
            <a:pPr algn="l"/>
            <a:endParaRPr lang="en-GB" sz="18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sz="1800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'Cause</a:t>
            </a: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I'm back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Yes, I'm back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Well, I'm back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Yes, I'm back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Well, I'm back, back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Well, I'm back in black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Yes, I'm back in black</a:t>
            </a:r>
          </a:p>
          <a:p>
            <a:endParaRPr lang="en-GB" dirty="0"/>
          </a:p>
        </p:txBody>
      </p:sp>
      <p:pic>
        <p:nvPicPr>
          <p:cNvPr id="2" name="Picture 1" descr="A sheet music with lines and numbers&#10;&#10;Description automatically generated">
            <a:extLst>
              <a:ext uri="{FF2B5EF4-FFF2-40B4-BE49-F238E27FC236}">
                <a16:creationId xmlns:a16="http://schemas.microsoft.com/office/drawing/2014/main" id="{966A3046-458E-0A4E-D772-BD92F4F7A3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2821" y="1192033"/>
            <a:ext cx="7406061" cy="4625644"/>
          </a:xfrm>
          <a:prstGeom prst="rect">
            <a:avLst/>
          </a:prstGeom>
        </p:spPr>
      </p:pic>
      <p:pic>
        <p:nvPicPr>
          <p:cNvPr id="4" name="back in black short">
            <a:hlinkClick r:id="" action="ppaction://media"/>
            <a:extLst>
              <a:ext uri="{FF2B5EF4-FFF2-40B4-BE49-F238E27FC236}">
                <a16:creationId xmlns:a16="http://schemas.microsoft.com/office/drawing/2014/main" id="{50843F36-7CDA-B734-4D03-CD99367BF4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5902015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84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78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399</Words>
  <Application>Microsoft Office PowerPoint</Application>
  <PresentationFormat>Widescreen</PresentationFormat>
  <Paragraphs>22</Paragraphs>
  <Slides>12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Arial</vt:lpstr>
      <vt:lpstr>Calibri</vt:lpstr>
      <vt:lpstr>Calibri Light</vt:lpstr>
      <vt:lpstr>Rockwell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Duesbury, Robert</dc:creator>
  <cp:lastModifiedBy>Duesbury, Robert</cp:lastModifiedBy>
  <cp:revision>8</cp:revision>
  <dcterms:created xsi:type="dcterms:W3CDTF">2022-12-01T09:32:30Z</dcterms:created>
  <dcterms:modified xsi:type="dcterms:W3CDTF">2023-09-09T16:29:16Z</dcterms:modified>
</cp:coreProperties>
</file>