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AABBB-D7D9-4246-BEFF-EAFFDC786A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095080-859A-4E17-9734-7E397DA56F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456DA9-9203-4573-8308-592F4631F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C0976-6242-43C5-B049-B2E55FBD7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AE67C8-6A42-433A-878F-4E7670636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882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A8DAD-A223-4E3E-BB86-C123D9372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43F9CC-6360-4F5A-BA63-3BA9B38428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7736F7-6A42-428A-8545-3DDE0D257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C7D226-FB8D-4FEA-B038-BB1FCCD6B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83F725-D7A8-446C-9D6B-F6DDDCC5E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56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ABE8A-6C58-4BBE-BCE9-A30DBA95C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9503B6-91E2-4877-830F-5FA823925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B686D-F44F-4BA7-9019-DF122FB87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217AA-65BD-40C3-A8BD-59FA2953D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3DD154-EA8D-40AA-919D-06CA4338D9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43788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306F97-B58E-4F9A-8848-40574517D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5C74CF-4C68-46E7-A9FD-8067A04AA2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021D10-85E3-42C5-A256-82F628FD01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F3287-DF67-425F-A7B3-4040CC1CF3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C2F63E-6D0F-4EEA-A808-94B280A2B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AD0AFF-723D-45A6-86FF-8C91853B7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407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C83BD-4F6C-4BC0-87E6-7ACC07CF64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391E5E-AD50-4C4E-A62D-9A672FDE50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DA52F3-5ABD-4C33-B693-EBA4227301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D1B8F8-6C41-47C8-A015-D2D1B469DC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FDAC31-F077-478D-9D8E-9BD5CDF74B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835DDC-7BE5-4BC1-9933-C6B87CDB69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DC41374-45B8-413F-AC1B-BA59207F4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F62AA9-2BDB-468B-8D68-5FA578828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6641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BFF65F-9BF0-494E-B731-DA4EE572E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EF271A-BC73-44CF-934B-B80839F21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DCD36C-B2C2-4501-AE98-64F1A4547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911EEC5-58F4-468C-A949-943BE16A0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396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BF5EFB-DF6C-4524-B957-20FD05BABE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FCC6326-6137-41D0-B0FF-A3DCB3F59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A8BF44-C296-47A3-B673-2BED9F7DC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350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B9DDB-5B03-4B11-87BF-8366D0501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382F6-0664-4661-91E0-B5A63720A4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9B2BAB-A6CD-4B66-BD88-F416FBE7BF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C98555-EB7B-4A3D-99B0-F7C52F9E03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B26F3D-0DFF-4606-BFFF-E580DF3B6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30D944-03F3-45E2-9CF7-2A7E0312D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2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18F07-0A69-4EFC-A168-2A0410DAF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18E22-728A-4658-852B-A3639C1414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EEB2C0-7977-41E2-9AAB-4054C61088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3D0719-B89E-467D-B48B-CD412E822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479818-803B-4AA2-B5EE-5D5318DF8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763ACF-7F14-4A0F-A522-9BC474B564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659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E29D0-080B-4D7F-A8E9-6DEDBB5A1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68042D-9A1B-4F4B-A27F-3252390FF6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EE4DD5-E5AB-40F7-9B6B-6A46F034E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4F1792-965D-46ED-9AA4-E65D74A4E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0EADEA-8453-48A0-9CE7-B1B815B5F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79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8D2283-9FFF-44C7-BA51-AA56E30CE2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894FD3-E38D-471A-8294-718CCB4A3B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E9548-C447-4068-885A-22557C8D9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ED9A00-D14D-44B9-A34B-E4A6029B2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E53EEE-73FF-4DB2-B61F-C81F516EE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713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A45763-1F1D-4B4F-831B-671D5B850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5B7121-E221-4C8A-81E2-293FC82E63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F71397-952D-4BFA-88A9-331C230F38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76094-5B21-4D49-8B85-707211649D59}" type="datetimeFigureOut">
              <a:rPr lang="en-GB" smtClean="0"/>
              <a:t>15/09/2022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D4DD9A-88AB-403C-87F9-13CEFF3F2F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959B5-97F8-49D9-9661-4BFE987585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50470-DDBA-422E-90AC-F2472450A3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618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uple of men playing guitars&#10;&#10;Description automatically generated with medium confidence">
            <a:extLst>
              <a:ext uri="{FF2B5EF4-FFF2-40B4-BE49-F238E27FC236}">
                <a16:creationId xmlns:a16="http://schemas.microsoft.com/office/drawing/2014/main" id="{8E25AC2A-02FA-4A5A-A4FF-54AC855E93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3" r="13469" b="7437"/>
          <a:stretch/>
        </p:blipFill>
        <p:spPr>
          <a:xfrm>
            <a:off x="2562726" y="1"/>
            <a:ext cx="9629274" cy="6857999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6871FC-9C86-462D-A05A-CFDF933583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4671" y="342006"/>
            <a:ext cx="4786503" cy="2248122"/>
          </a:xfrm>
        </p:spPr>
        <p:txBody>
          <a:bodyPr anchor="b">
            <a:normAutofit/>
          </a:bodyPr>
          <a:lstStyle/>
          <a:p>
            <a:pPr algn="l"/>
            <a:r>
              <a:rPr lang="en-GB" sz="5000" dirty="0" err="1"/>
              <a:t>Ain’t</a:t>
            </a:r>
            <a:r>
              <a:rPr lang="en-GB" sz="5000" dirty="0"/>
              <a:t> No Sunshine </a:t>
            </a:r>
            <a:br>
              <a:rPr lang="en-GB" sz="5000" dirty="0"/>
            </a:br>
            <a:br>
              <a:rPr lang="en-GB" sz="5000" dirty="0"/>
            </a:br>
            <a:r>
              <a:rPr lang="en-GB" sz="5000" dirty="0"/>
              <a:t>Bill Withers</a:t>
            </a:r>
          </a:p>
        </p:txBody>
      </p:sp>
    </p:spTree>
    <p:extLst>
      <p:ext uri="{BB962C8B-B14F-4D97-AF65-F5344CB8AC3E}">
        <p14:creationId xmlns:p14="http://schemas.microsoft.com/office/powerpoint/2010/main" val="267299902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BA66A0E-BC22-43F1-A029-6A0C8E482782}"/>
              </a:ext>
            </a:extLst>
          </p:cNvPr>
          <p:cNvSpPr txBox="1"/>
          <p:nvPr/>
        </p:nvSpPr>
        <p:spPr>
          <a:xfrm>
            <a:off x="3438525" y="1400174"/>
            <a:ext cx="53149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no sunshine when she's gone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It's not warm when she's away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no sunshine when she's gone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she's always gone too long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Anytime she's goes away</a:t>
            </a:r>
          </a:p>
          <a:p>
            <a:pPr algn="l"/>
            <a:endParaRPr lang="en-GB" sz="18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Wonder this time where she's gone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Wonder if she's gone to stay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no sunshine when she's gone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this house just </a:t>
            </a: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no home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Anytime she goes away</a:t>
            </a:r>
          </a:p>
        </p:txBody>
      </p:sp>
      <p:pic>
        <p:nvPicPr>
          <p:cNvPr id="3" name="RGP G0 Aint No Sunshine (full) with">
            <a:hlinkClick r:id="" action="ppaction://media"/>
            <a:extLst>
              <a:ext uri="{FF2B5EF4-FFF2-40B4-BE49-F238E27FC236}">
                <a16:creationId xmlns:a16="http://schemas.microsoft.com/office/drawing/2014/main" id="{BF00991D-4A58-452C-9352-473A107F83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17000" y="42545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33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chart&#10;&#10;Description automatically generated">
            <a:extLst>
              <a:ext uri="{FF2B5EF4-FFF2-40B4-BE49-F238E27FC236}">
                <a16:creationId xmlns:a16="http://schemas.microsoft.com/office/drawing/2014/main" id="{09A1C065-AC80-4A84-8A9B-A4132904D2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11" y="889000"/>
            <a:ext cx="11541978" cy="5080000"/>
          </a:xfrm>
          <a:prstGeom prst="rect">
            <a:avLst/>
          </a:prstGeom>
        </p:spPr>
      </p:pic>
      <p:pic>
        <p:nvPicPr>
          <p:cNvPr id="11" name="RGP G0 Aint No Sunshine (full) with">
            <a:hlinkClick r:id="" action="ppaction://media"/>
            <a:extLst>
              <a:ext uri="{FF2B5EF4-FFF2-40B4-BE49-F238E27FC236}">
                <a16:creationId xmlns:a16="http://schemas.microsoft.com/office/drawing/2014/main" id="{063FF9BC-7E17-43AB-829E-F9131D1B89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730500" y="6210086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6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7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icture containing chart&#10;&#10;Description automatically generated">
            <a:extLst>
              <a:ext uri="{FF2B5EF4-FFF2-40B4-BE49-F238E27FC236}">
                <a16:creationId xmlns:a16="http://schemas.microsoft.com/office/drawing/2014/main" id="{0EAE48EC-2B80-4BA0-A31E-36FC9CF5B5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131" y="614680"/>
            <a:ext cx="7005980" cy="30835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6E6A382-2D79-4F70-8A11-47EF5F80E56D}"/>
              </a:ext>
            </a:extLst>
          </p:cNvPr>
          <p:cNvSpPr txBox="1"/>
          <p:nvPr/>
        </p:nvSpPr>
        <p:spPr>
          <a:xfrm>
            <a:off x="1714500" y="4277359"/>
            <a:ext cx="10547350" cy="341632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l"/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no sunshine when she's gone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It's not warm when she's away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no sunshine when she's gone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she's always gone too long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Anytime she's goes away</a:t>
            </a: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sz="1800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sz="18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Wonder this time where she's gone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Wonder if she's gone to stay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no sunshine when she's gone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And this house just </a:t>
            </a:r>
            <a:r>
              <a:rPr lang="en-GB" sz="1800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no home</a:t>
            </a:r>
            <a:b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sz="1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Anytime she goes away</a:t>
            </a:r>
          </a:p>
        </p:txBody>
      </p:sp>
      <p:pic>
        <p:nvPicPr>
          <p:cNvPr id="4" name="RGP G0 Aint No Sunshine (full) with">
            <a:hlinkClick r:id="" action="ppaction://media"/>
            <a:extLst>
              <a:ext uri="{FF2B5EF4-FFF2-40B4-BE49-F238E27FC236}">
                <a16:creationId xmlns:a16="http://schemas.microsoft.com/office/drawing/2014/main" id="{74322270-9351-4E1D-A856-6F7BCABAF0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26040" y="32258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9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7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357</TotalTime>
  <Words>137</Words>
  <Application>Microsoft Office PowerPoint</Application>
  <PresentationFormat>Widescreen</PresentationFormat>
  <Paragraphs>14</Paragraphs>
  <Slides>4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</vt:lpstr>
      <vt:lpstr>Calibri</vt:lpstr>
      <vt:lpstr>Calibri Light</vt:lpstr>
      <vt:lpstr>Office Theme</vt:lpstr>
      <vt:lpstr>Ain’t No Sunshine   Bill Withers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Aint No Sunshine –  Bill Withers</dc:title>
  <dc:creator>Duesbury, Robert</dc:creator>
  <cp:lastModifiedBy>Duesbury, Robert</cp:lastModifiedBy>
  <cp:revision>7</cp:revision>
  <dcterms:created xsi:type="dcterms:W3CDTF">2022-03-21T08:25:01Z</dcterms:created>
  <dcterms:modified xsi:type="dcterms:W3CDTF">2022-09-15T09:44:11Z</dcterms:modified>
</cp:coreProperties>
</file>