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9" r:id="rId7"/>
    <p:sldId id="263" r:id="rId8"/>
    <p:sldId id="264"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Jackson" userId="03cdc8b9-3f37-4340-ac85-dc880e76d95f" providerId="ADAL" clId="{8BD2DBE1-621A-44CF-9FCD-FFB1F5E63093}"/>
    <pc:docChg chg="custSel modSld">
      <pc:chgData name="Helen Jackson" userId="03cdc8b9-3f37-4340-ac85-dc880e76d95f" providerId="ADAL" clId="{8BD2DBE1-621A-44CF-9FCD-FFB1F5E63093}" dt="2026-02-27T09:46:59.237" v="121" actId="20577"/>
      <pc:docMkLst>
        <pc:docMk/>
      </pc:docMkLst>
      <pc:sldChg chg="modSp">
        <pc:chgData name="Helen Jackson" userId="03cdc8b9-3f37-4340-ac85-dc880e76d95f" providerId="ADAL" clId="{8BD2DBE1-621A-44CF-9FCD-FFB1F5E63093}" dt="2026-02-27T09:42:20.877" v="7" actId="20577"/>
        <pc:sldMkLst>
          <pc:docMk/>
          <pc:sldMk cId="1624550068" sldId="258"/>
        </pc:sldMkLst>
        <pc:spChg chg="mod">
          <ac:chgData name="Helen Jackson" userId="03cdc8b9-3f37-4340-ac85-dc880e76d95f" providerId="ADAL" clId="{8BD2DBE1-621A-44CF-9FCD-FFB1F5E63093}" dt="2026-02-27T09:42:20.877" v="7" actId="20577"/>
          <ac:spMkLst>
            <pc:docMk/>
            <pc:sldMk cId="1624550068" sldId="258"/>
            <ac:spMk id="3" creationId="{0D2A0092-76A1-4EE6-AD8A-8E0DFB86DB1C}"/>
          </ac:spMkLst>
        </pc:spChg>
      </pc:sldChg>
      <pc:sldChg chg="modSp">
        <pc:chgData name="Helen Jackson" userId="03cdc8b9-3f37-4340-ac85-dc880e76d95f" providerId="ADAL" clId="{8BD2DBE1-621A-44CF-9FCD-FFB1F5E63093}" dt="2026-02-27T09:43:05.854" v="49" actId="20577"/>
        <pc:sldMkLst>
          <pc:docMk/>
          <pc:sldMk cId="3694292853" sldId="259"/>
        </pc:sldMkLst>
        <pc:spChg chg="mod">
          <ac:chgData name="Helen Jackson" userId="03cdc8b9-3f37-4340-ac85-dc880e76d95f" providerId="ADAL" clId="{8BD2DBE1-621A-44CF-9FCD-FFB1F5E63093}" dt="2026-02-27T09:43:05.854" v="49" actId="20577"/>
          <ac:spMkLst>
            <pc:docMk/>
            <pc:sldMk cId="3694292853" sldId="259"/>
            <ac:spMk id="3" creationId="{D4EBB378-0DF9-424F-B1F5-2ED9D85D6263}"/>
          </ac:spMkLst>
        </pc:spChg>
      </pc:sldChg>
      <pc:sldChg chg="modSp">
        <pc:chgData name="Helen Jackson" userId="03cdc8b9-3f37-4340-ac85-dc880e76d95f" providerId="ADAL" clId="{8BD2DBE1-621A-44CF-9FCD-FFB1F5E63093}" dt="2026-02-27T09:46:59.237" v="121" actId="20577"/>
        <pc:sldMkLst>
          <pc:docMk/>
          <pc:sldMk cId="735000297" sldId="264"/>
        </pc:sldMkLst>
        <pc:spChg chg="mod">
          <ac:chgData name="Helen Jackson" userId="03cdc8b9-3f37-4340-ac85-dc880e76d95f" providerId="ADAL" clId="{8BD2DBE1-621A-44CF-9FCD-FFB1F5E63093}" dt="2026-02-27T09:46:59.237" v="121" actId="20577"/>
          <ac:spMkLst>
            <pc:docMk/>
            <pc:sldMk cId="735000297" sldId="264"/>
            <ac:spMk id="3" creationId="{8D47061E-4EA1-4AB9-A39C-E3DC9ABB88E2}"/>
          </ac:spMkLst>
        </pc:spChg>
      </pc:sldChg>
    </pc:docChg>
  </pc:docChgLst>
  <pc:docChgLst>
    <pc:chgData name="Helen Jackson" userId="03cdc8b9-3f37-4340-ac85-dc880e76d95f" providerId="ADAL" clId="{30C2A949-46D4-4519-9A5B-D9AC3A872B3E}"/>
    <pc:docChg chg="custSel modSld">
      <pc:chgData name="Helen Jackson" userId="03cdc8b9-3f37-4340-ac85-dc880e76d95f" providerId="ADAL" clId="{30C2A949-46D4-4519-9A5B-D9AC3A872B3E}" dt="2026-02-24T14:29:14.450" v="57" actId="20577"/>
      <pc:docMkLst>
        <pc:docMk/>
      </pc:docMkLst>
      <pc:sldChg chg="modSp mod">
        <pc:chgData name="Helen Jackson" userId="03cdc8b9-3f37-4340-ac85-dc880e76d95f" providerId="ADAL" clId="{30C2A949-46D4-4519-9A5B-D9AC3A872B3E}" dt="2026-02-24T14:27:02.968" v="2" actId="33524"/>
        <pc:sldMkLst>
          <pc:docMk/>
          <pc:sldMk cId="1624550068" sldId="258"/>
        </pc:sldMkLst>
        <pc:spChg chg="mod">
          <ac:chgData name="Helen Jackson" userId="03cdc8b9-3f37-4340-ac85-dc880e76d95f" providerId="ADAL" clId="{30C2A949-46D4-4519-9A5B-D9AC3A872B3E}" dt="2026-02-24T14:27:02.968" v="2" actId="33524"/>
          <ac:spMkLst>
            <pc:docMk/>
            <pc:sldMk cId="1624550068" sldId="258"/>
            <ac:spMk id="3" creationId="{0D2A0092-76A1-4EE6-AD8A-8E0DFB86DB1C}"/>
          </ac:spMkLst>
        </pc:spChg>
      </pc:sldChg>
      <pc:sldChg chg="modSp mod">
        <pc:chgData name="Helen Jackson" userId="03cdc8b9-3f37-4340-ac85-dc880e76d95f" providerId="ADAL" clId="{30C2A949-46D4-4519-9A5B-D9AC3A872B3E}" dt="2026-02-24T14:29:14.450" v="57" actId="20577"/>
        <pc:sldMkLst>
          <pc:docMk/>
          <pc:sldMk cId="4293830568" sldId="262"/>
        </pc:sldMkLst>
        <pc:spChg chg="mod">
          <ac:chgData name="Helen Jackson" userId="03cdc8b9-3f37-4340-ac85-dc880e76d95f" providerId="ADAL" clId="{30C2A949-46D4-4519-9A5B-D9AC3A872B3E}" dt="2026-02-24T14:29:14.450" v="57" actId="20577"/>
          <ac:spMkLst>
            <pc:docMk/>
            <pc:sldMk cId="4293830568" sldId="262"/>
            <ac:spMk id="3" creationId="{0D2A0092-76A1-4EE6-AD8A-8E0DFB86DB1C}"/>
          </ac:spMkLst>
        </pc:spChg>
      </pc:sldChg>
      <pc:sldChg chg="modSp mod">
        <pc:chgData name="Helen Jackson" userId="03cdc8b9-3f37-4340-ac85-dc880e76d95f" providerId="ADAL" clId="{30C2A949-46D4-4519-9A5B-D9AC3A872B3E}" dt="2026-02-24T14:28:23.389" v="10" actId="5793"/>
        <pc:sldMkLst>
          <pc:docMk/>
          <pc:sldMk cId="2522148617" sldId="263"/>
        </pc:sldMkLst>
        <pc:spChg chg="mod">
          <ac:chgData name="Helen Jackson" userId="03cdc8b9-3f37-4340-ac85-dc880e76d95f" providerId="ADAL" clId="{30C2A949-46D4-4519-9A5B-D9AC3A872B3E}" dt="2026-02-24T14:28:23.389" v="10" actId="5793"/>
          <ac:spMkLst>
            <pc:docMk/>
            <pc:sldMk cId="2522148617" sldId="263"/>
            <ac:spMk id="3" creationId="{6D4BFF42-F887-4D12-AB0A-4B4448123CDD}"/>
          </ac:spMkLst>
        </pc:spChg>
      </pc:sldChg>
    </pc:docChg>
  </pc:docChgLst>
  <pc:docChgLst>
    <pc:chgData name="Helen Jackson" userId="03cdc8b9-3f37-4340-ac85-dc880e76d95f" providerId="ADAL" clId="{34771CA7-427F-4C72-8B33-5DD3BA6534D2}"/>
    <pc:docChg chg="custSel modSld">
      <pc:chgData name="Helen Jackson" userId="03cdc8b9-3f37-4340-ac85-dc880e76d95f" providerId="ADAL" clId="{34771CA7-427F-4C72-8B33-5DD3BA6534D2}" dt="2026-02-11T16:01:40.404" v="403" actId="20577"/>
      <pc:docMkLst>
        <pc:docMk/>
      </pc:docMkLst>
      <pc:sldChg chg="modSp">
        <pc:chgData name="Helen Jackson" userId="03cdc8b9-3f37-4340-ac85-dc880e76d95f" providerId="ADAL" clId="{34771CA7-427F-4C72-8B33-5DD3BA6534D2}" dt="2026-02-11T15:59:25.356" v="260" actId="20577"/>
        <pc:sldMkLst>
          <pc:docMk/>
          <pc:sldMk cId="1624550068" sldId="258"/>
        </pc:sldMkLst>
        <pc:spChg chg="mod">
          <ac:chgData name="Helen Jackson" userId="03cdc8b9-3f37-4340-ac85-dc880e76d95f" providerId="ADAL" clId="{34771CA7-427F-4C72-8B33-5DD3BA6534D2}" dt="2026-02-11T15:59:25.356" v="260" actId="20577"/>
          <ac:spMkLst>
            <pc:docMk/>
            <pc:sldMk cId="1624550068" sldId="258"/>
            <ac:spMk id="3" creationId="{0D2A0092-76A1-4EE6-AD8A-8E0DFB86DB1C}"/>
          </ac:spMkLst>
        </pc:spChg>
      </pc:sldChg>
      <pc:sldChg chg="modSp">
        <pc:chgData name="Helen Jackson" userId="03cdc8b9-3f37-4340-ac85-dc880e76d95f" providerId="ADAL" clId="{34771CA7-427F-4C72-8B33-5DD3BA6534D2}" dt="2026-02-11T16:01:12.044" v="402" actId="20577"/>
        <pc:sldMkLst>
          <pc:docMk/>
          <pc:sldMk cId="4114360183" sldId="261"/>
        </pc:sldMkLst>
        <pc:spChg chg="mod">
          <ac:chgData name="Helen Jackson" userId="03cdc8b9-3f37-4340-ac85-dc880e76d95f" providerId="ADAL" clId="{34771CA7-427F-4C72-8B33-5DD3BA6534D2}" dt="2026-02-11T16:01:12.044" v="402" actId="20577"/>
          <ac:spMkLst>
            <pc:docMk/>
            <pc:sldMk cId="4114360183" sldId="261"/>
            <ac:spMk id="3" creationId="{0D2A0092-76A1-4EE6-AD8A-8E0DFB86DB1C}"/>
          </ac:spMkLst>
        </pc:spChg>
      </pc:sldChg>
      <pc:sldChg chg="modSp">
        <pc:chgData name="Helen Jackson" userId="03cdc8b9-3f37-4340-ac85-dc880e76d95f" providerId="ADAL" clId="{34771CA7-427F-4C72-8B33-5DD3BA6534D2}" dt="2026-02-11T16:01:40.404" v="403" actId="20577"/>
        <pc:sldMkLst>
          <pc:docMk/>
          <pc:sldMk cId="4293830568" sldId="262"/>
        </pc:sldMkLst>
        <pc:spChg chg="mod">
          <ac:chgData name="Helen Jackson" userId="03cdc8b9-3f37-4340-ac85-dc880e76d95f" providerId="ADAL" clId="{34771CA7-427F-4C72-8B33-5DD3BA6534D2}" dt="2026-02-11T16:01:40.404" v="403" actId="20577"/>
          <ac:spMkLst>
            <pc:docMk/>
            <pc:sldMk cId="4293830568" sldId="262"/>
            <ac:spMk id="3" creationId="{0D2A0092-76A1-4EE6-AD8A-8E0DFB86DB1C}"/>
          </ac:spMkLst>
        </pc:spChg>
      </pc:sldChg>
      <pc:sldChg chg="modSp">
        <pc:chgData name="Helen Jackson" userId="03cdc8b9-3f37-4340-ac85-dc880e76d95f" providerId="ADAL" clId="{34771CA7-427F-4C72-8B33-5DD3BA6534D2}" dt="2026-02-11T15:59:37.370" v="264" actId="20577"/>
        <pc:sldMkLst>
          <pc:docMk/>
          <pc:sldMk cId="2522148617" sldId="263"/>
        </pc:sldMkLst>
        <pc:spChg chg="mod">
          <ac:chgData name="Helen Jackson" userId="03cdc8b9-3f37-4340-ac85-dc880e76d95f" providerId="ADAL" clId="{34771CA7-427F-4C72-8B33-5DD3BA6534D2}" dt="2026-02-11T15:59:37.370" v="264" actId="20577"/>
          <ac:spMkLst>
            <pc:docMk/>
            <pc:sldMk cId="2522148617" sldId="263"/>
            <ac:spMk id="3" creationId="{6D4BFF42-F887-4D12-AB0A-4B4448123CD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45999-3BFD-4E74-9376-B0B15041BD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6CD3FB4-9D16-4ECE-85B8-D9AFB324F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6B04BD-CF48-4129-A606-6FF3F4454EA2}"/>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BBC51EB5-2C17-4E94-B6A8-A7A940BEB1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630AF4-D890-43FF-8681-B7FBF4CC732B}"/>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885979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EDA08-4AF5-4D39-9377-665E69001B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0F5896-927D-4647-A0F0-3BE0A1268E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379BEE-838C-4DA6-9A63-068D9C87456D}"/>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98E09EC8-EDA2-4DCB-98C3-852B805B5B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DABDF-1867-44CA-94D8-B51D5B6DCD5F}"/>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390265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485D4-D0B9-4474-91E0-5FBD6DDE26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95C48-F466-4877-A0B9-715A19D09E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26B551-9D72-4CE0-9CE7-F33F3BFD57F4}"/>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C3EFEA45-369C-4546-A5B0-8382DDE7D7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95EE8C-4D5A-438E-92A0-7F418D3C0A02}"/>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501513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D2D58-0777-4E43-9C86-B567BF8F00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996FF1-A5FA-4B0E-9EDD-891F52F9B4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22B8F95-9C23-40D0-BA7D-2CCA62C53B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F40CC22-0BC3-43A7-8F69-A3C65FB40288}"/>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6" name="Footer Placeholder 5">
            <a:extLst>
              <a:ext uri="{FF2B5EF4-FFF2-40B4-BE49-F238E27FC236}">
                <a16:creationId xmlns:a16="http://schemas.microsoft.com/office/drawing/2014/main" id="{ED9253BC-49E6-455B-B14C-BFCE9DA613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198253-5419-4E9E-A040-C6FFEEFF52DE}"/>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836838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A8C43-D17B-424A-A9F5-28BFCECFFC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E2022B-7E7A-4CC2-A1BC-A86DEDCB2E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8AA7C4-0386-46A3-BA91-9A1F862125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138E0AC-552E-4561-9DA4-867F241587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6DF9F3-0C4C-4E0B-9FBF-18B97FDD31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2F1075-139C-4077-9E4E-DD635573FF9C}"/>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8" name="Footer Placeholder 7">
            <a:extLst>
              <a:ext uri="{FF2B5EF4-FFF2-40B4-BE49-F238E27FC236}">
                <a16:creationId xmlns:a16="http://schemas.microsoft.com/office/drawing/2014/main" id="{27C0AE1D-AFB9-46DC-9E4B-16C537B73B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B72162-02A3-42A9-AACA-6623C9149532}"/>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1322313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B0D50-D685-48FD-99F2-C1D274792F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F19CE09-1E90-4FED-B186-34125A682DFB}"/>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4" name="Footer Placeholder 3">
            <a:extLst>
              <a:ext uri="{FF2B5EF4-FFF2-40B4-BE49-F238E27FC236}">
                <a16:creationId xmlns:a16="http://schemas.microsoft.com/office/drawing/2014/main" id="{5570B7E0-7008-49F4-956A-9E483EA9CB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BB962D-C34C-4B87-94C4-70CB0D69114C}"/>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3881383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AAD8C1-03B4-4AD5-8C4B-50EA8825A9A2}"/>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3" name="Footer Placeholder 2">
            <a:extLst>
              <a:ext uri="{FF2B5EF4-FFF2-40B4-BE49-F238E27FC236}">
                <a16:creationId xmlns:a16="http://schemas.microsoft.com/office/drawing/2014/main" id="{CD4FC8B4-EE77-450B-81EA-7F641BEA55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2B6BFC-C6F4-4F94-AF6A-969C1B532916}"/>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3075044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51C65-2A54-474F-BBB0-5268F69238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B1AD4CD-84C6-4EFC-8079-EBF61628FD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21B4FAD-BDD2-4B0D-BFA5-7F1C2E0BAF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969A1C-A44A-43AE-A11B-81E3A55DFF88}"/>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6" name="Footer Placeholder 5">
            <a:extLst>
              <a:ext uri="{FF2B5EF4-FFF2-40B4-BE49-F238E27FC236}">
                <a16:creationId xmlns:a16="http://schemas.microsoft.com/office/drawing/2014/main" id="{4119B4C2-11A8-48F2-A1AB-FCF897DB02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36B4A8-660E-4C6C-B612-53FBD0EA51A6}"/>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2462318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44235-038C-4BBD-98B1-F2E74B3EBA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03FFD3-A343-4BDF-92E2-867303A5BE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5173D6C-3CB8-4C69-AF08-5261738E56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484E91-675E-4A73-8611-DED0C5EACF58}"/>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6" name="Footer Placeholder 5">
            <a:extLst>
              <a:ext uri="{FF2B5EF4-FFF2-40B4-BE49-F238E27FC236}">
                <a16:creationId xmlns:a16="http://schemas.microsoft.com/office/drawing/2014/main" id="{7BC7793D-523D-4580-8CC0-8305C7DB21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4C96A6-7270-453A-B880-E33962BFA24C}"/>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2286853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1EAFB-5B39-4E5B-B8BB-177C5BC40B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0F6DE2-3C8A-4BF9-9EB6-71F5BB432B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77FC28-2142-47AA-A3D9-26D495341631}"/>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32CD7A4D-200A-4759-8F4B-13167E5E9B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62B222-23C9-4773-9DFE-CC5DF571B256}"/>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2209168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F47263-5FBE-48C9-8F39-7ED30007F4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A94BDD-1A7D-49BE-A75C-6A8FC99FE4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7F1B3B-69B3-4727-8521-839C2A859F1C}"/>
              </a:ext>
            </a:extLst>
          </p:cNvPr>
          <p:cNvSpPr>
            <a:spLocks noGrp="1"/>
          </p:cNvSpPr>
          <p:nvPr>
            <p:ph type="dt" sz="half" idx="10"/>
          </p:nvPr>
        </p:nvSpPr>
        <p:spPr/>
        <p:txBody>
          <a:body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A6F58BBA-623C-4007-B722-DA847D2B06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2A0679-3937-4722-ABDE-90CA3584D88E}"/>
              </a:ext>
            </a:extLst>
          </p:cNvPr>
          <p:cNvSpPr>
            <a:spLocks noGrp="1"/>
          </p:cNvSpPr>
          <p:nvPr>
            <p:ph type="sldNum" sz="quarter" idx="12"/>
          </p:nvPr>
        </p:nvSpPr>
        <p:spPr/>
        <p:txBody>
          <a:bodyPr/>
          <a:lstStyle/>
          <a:p>
            <a:fld id="{E2278609-C170-4CBA-A857-283FE7A96CDC}" type="slidenum">
              <a:rPr lang="en-GB" smtClean="0"/>
              <a:t>‹#›</a:t>
            </a:fld>
            <a:endParaRPr lang="en-GB"/>
          </a:p>
        </p:txBody>
      </p:sp>
    </p:spTree>
    <p:extLst>
      <p:ext uri="{BB962C8B-B14F-4D97-AF65-F5344CB8AC3E}">
        <p14:creationId xmlns:p14="http://schemas.microsoft.com/office/powerpoint/2010/main" val="3438880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F24017-1409-49AA-985D-D9C841F469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11041A-9561-41A2-9EFF-E80031A4CB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46A5DB-ADEF-4C52-BBA5-5975160D98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D4EF88-E7F9-4715-918B-31EB9CBEA1E2}" type="datetimeFigureOut">
              <a:rPr lang="en-GB" smtClean="0"/>
              <a:t>27/02/2026</a:t>
            </a:fld>
            <a:endParaRPr lang="en-GB"/>
          </a:p>
        </p:txBody>
      </p:sp>
      <p:sp>
        <p:nvSpPr>
          <p:cNvPr id="5" name="Footer Placeholder 4">
            <a:extLst>
              <a:ext uri="{FF2B5EF4-FFF2-40B4-BE49-F238E27FC236}">
                <a16:creationId xmlns:a16="http://schemas.microsoft.com/office/drawing/2014/main" id="{B627E6E5-5B85-47FE-BB0D-195F423E7D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E87CBC-7676-4BE5-8032-C9D2D96CC9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78609-C170-4CBA-A857-283FE7A96CDC}" type="slidenum">
              <a:rPr lang="en-GB" smtClean="0"/>
              <a:t>‹#›</a:t>
            </a:fld>
            <a:endParaRPr lang="en-GB"/>
          </a:p>
        </p:txBody>
      </p:sp>
    </p:spTree>
    <p:extLst>
      <p:ext uri="{BB962C8B-B14F-4D97-AF65-F5344CB8AC3E}">
        <p14:creationId xmlns:p14="http://schemas.microsoft.com/office/powerpoint/2010/main" val="624869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hostellingscotland.org.uk/hostels/edinburgh-central/"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10 Best Things to Do in Edinburgh - What is Edinburgh Most Famous For? – Go  Guides">
            <a:extLst>
              <a:ext uri="{FF2B5EF4-FFF2-40B4-BE49-F238E27FC236}">
                <a16:creationId xmlns:a16="http://schemas.microsoft.com/office/drawing/2014/main" id="{BCE12C39-80DF-42E8-A4B7-C0DC777853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389" t="9091" r="17910"/>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3497AE-58DC-4EE7-B305-7D4491276EFB}"/>
              </a:ext>
            </a:extLst>
          </p:cNvPr>
          <p:cNvSpPr>
            <a:spLocks noGrp="1"/>
          </p:cNvSpPr>
          <p:nvPr>
            <p:ph type="ctrTitle"/>
          </p:nvPr>
        </p:nvSpPr>
        <p:spPr>
          <a:xfrm>
            <a:off x="477981" y="1122363"/>
            <a:ext cx="4023360" cy="3204134"/>
          </a:xfrm>
        </p:spPr>
        <p:txBody>
          <a:bodyPr anchor="b">
            <a:normAutofit/>
          </a:bodyPr>
          <a:lstStyle/>
          <a:p>
            <a:pPr algn="l"/>
            <a:r>
              <a:rPr lang="en-GB" sz="4800"/>
              <a:t>Edinburgh Residential</a:t>
            </a:r>
          </a:p>
        </p:txBody>
      </p:sp>
      <p:sp>
        <p:nvSpPr>
          <p:cNvPr id="3" name="Subtitle 2">
            <a:extLst>
              <a:ext uri="{FF2B5EF4-FFF2-40B4-BE49-F238E27FC236}">
                <a16:creationId xmlns:a16="http://schemas.microsoft.com/office/drawing/2014/main" id="{4C4D54E3-8B9E-4203-81F5-3AB2A83DA492}"/>
              </a:ext>
            </a:extLst>
          </p:cNvPr>
          <p:cNvSpPr>
            <a:spLocks noGrp="1"/>
          </p:cNvSpPr>
          <p:nvPr>
            <p:ph type="subTitle" idx="1"/>
          </p:nvPr>
        </p:nvSpPr>
        <p:spPr>
          <a:xfrm>
            <a:off x="477980" y="4872922"/>
            <a:ext cx="4023359" cy="1208141"/>
          </a:xfrm>
        </p:spPr>
        <p:txBody>
          <a:bodyPr>
            <a:normAutofit/>
          </a:bodyPr>
          <a:lstStyle/>
          <a:p>
            <a:pPr algn="l"/>
            <a:r>
              <a:rPr lang="en-GB" sz="2000"/>
              <a:t>Year 6 Parent Information</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4389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EC373-0476-41D3-A827-C67AB79A141F}"/>
              </a:ext>
            </a:extLst>
          </p:cNvPr>
          <p:cNvSpPr>
            <a:spLocks noGrp="1"/>
          </p:cNvSpPr>
          <p:nvPr>
            <p:ph type="title"/>
          </p:nvPr>
        </p:nvSpPr>
        <p:spPr>
          <a:xfrm>
            <a:off x="838200" y="365125"/>
            <a:ext cx="10515600" cy="1325563"/>
          </a:xfrm>
        </p:spPr>
        <p:txBody>
          <a:bodyPr>
            <a:normAutofit/>
          </a:bodyPr>
          <a:lstStyle/>
          <a:p>
            <a:r>
              <a:rPr lang="en-GB" sz="5400"/>
              <a:t>Day 1</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2A0092-76A1-4EE6-AD8A-8E0DFB86DB1C}"/>
              </a:ext>
            </a:extLst>
          </p:cNvPr>
          <p:cNvSpPr>
            <a:spLocks noGrp="1"/>
          </p:cNvSpPr>
          <p:nvPr>
            <p:ph idx="1"/>
          </p:nvPr>
        </p:nvSpPr>
        <p:spPr>
          <a:xfrm>
            <a:off x="838200" y="1929384"/>
            <a:ext cx="10515600" cy="4251960"/>
          </a:xfrm>
        </p:spPr>
        <p:txBody>
          <a:bodyPr>
            <a:normAutofit/>
          </a:bodyPr>
          <a:lstStyle/>
          <a:p>
            <a:pPr marL="0" indent="0">
              <a:buNone/>
            </a:pPr>
            <a:r>
              <a:rPr lang="en-GB" sz="1400" dirty="0"/>
              <a:t>Departure</a:t>
            </a:r>
          </a:p>
          <a:p>
            <a:pPr marL="0" indent="0">
              <a:buNone/>
            </a:pPr>
            <a:r>
              <a:rPr lang="en-GB" sz="1400" dirty="0"/>
              <a:t>We will be leaving from Oxenholme train station on Monday 15th June. Train times are to be confirmed. Last year we arrived at station at 8am for 8.22 departure. </a:t>
            </a:r>
          </a:p>
          <a:p>
            <a:pPr marL="0" indent="0">
              <a:buNone/>
            </a:pPr>
            <a:endParaRPr lang="en-GB" sz="1400" dirty="0"/>
          </a:p>
          <a:p>
            <a:pPr marL="0" indent="0">
              <a:buNone/>
            </a:pPr>
            <a:r>
              <a:rPr lang="en-GB" sz="1400" dirty="0"/>
              <a:t>Accommodation</a:t>
            </a:r>
          </a:p>
          <a:p>
            <a:pPr marL="0" indent="0">
              <a:buNone/>
            </a:pPr>
            <a:r>
              <a:rPr lang="en-GB" sz="1400" dirty="0"/>
              <a:t>We will walk from the train station to the hostel, and the children will need to carry their own bags. This is a 15-minute walk. We will drop off our belongings at the hostel and walk to the first activity (25 min walk). Children will need parents to provide packed lunch for the first day. </a:t>
            </a:r>
          </a:p>
          <a:p>
            <a:pPr marL="0" indent="0">
              <a:buNone/>
            </a:pPr>
            <a:endParaRPr lang="en-GB" sz="1400" dirty="0"/>
          </a:p>
          <a:p>
            <a:pPr marL="0" indent="0">
              <a:buNone/>
            </a:pPr>
            <a:r>
              <a:rPr lang="en-GB" sz="1400" dirty="0"/>
              <a:t>National Museum of Scotland</a:t>
            </a:r>
          </a:p>
          <a:p>
            <a:pPr marL="0" indent="0">
              <a:buNone/>
            </a:pPr>
            <a:r>
              <a:rPr lang="en-GB" sz="1400" dirty="0"/>
              <a:t>Packed Lunches will be eaten in their lunchrooms then we will explore the museum – self guided.</a:t>
            </a:r>
          </a:p>
          <a:p>
            <a:pPr marL="0" indent="0">
              <a:buNone/>
            </a:pPr>
            <a:endParaRPr lang="en-GB" sz="1400" dirty="0"/>
          </a:p>
          <a:p>
            <a:pPr marL="0" indent="0">
              <a:buNone/>
            </a:pPr>
            <a:r>
              <a:rPr lang="en-GB" sz="1400" dirty="0"/>
              <a:t>Pizza Express and Cinema</a:t>
            </a:r>
          </a:p>
          <a:p>
            <a:pPr marL="0" indent="0">
              <a:buNone/>
            </a:pPr>
            <a:r>
              <a:rPr lang="en-GB" sz="1400" dirty="0"/>
              <a:t>We will return to the hostel for some down time before heading out for tea and cinema.</a:t>
            </a:r>
          </a:p>
          <a:p>
            <a:endParaRPr lang="en-GB" sz="1400" dirty="0">
              <a:latin typeface="Calibri" panose="020F0502020204030204" pitchFamily="34" charset="0"/>
            </a:endParaRPr>
          </a:p>
          <a:p>
            <a:pPr marL="0" indent="0">
              <a:buNone/>
            </a:pPr>
            <a:endParaRPr lang="en-GB" sz="1400" dirty="0"/>
          </a:p>
        </p:txBody>
      </p:sp>
    </p:spTree>
    <p:extLst>
      <p:ext uri="{BB962C8B-B14F-4D97-AF65-F5344CB8AC3E}">
        <p14:creationId xmlns:p14="http://schemas.microsoft.com/office/powerpoint/2010/main" val="1624550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2A5905-78BC-4D69-8AA7-3030B6A99B32}"/>
              </a:ext>
            </a:extLst>
          </p:cNvPr>
          <p:cNvSpPr>
            <a:spLocks noGrp="1"/>
          </p:cNvSpPr>
          <p:nvPr>
            <p:ph type="title"/>
          </p:nvPr>
        </p:nvSpPr>
        <p:spPr>
          <a:xfrm>
            <a:off x="838201" y="365125"/>
            <a:ext cx="3816095" cy="1938076"/>
          </a:xfrm>
        </p:spPr>
        <p:txBody>
          <a:bodyPr>
            <a:normAutofit/>
          </a:bodyPr>
          <a:lstStyle/>
          <a:p>
            <a:r>
              <a:rPr lang="en-GB" sz="4100" dirty="0"/>
              <a:t>Accommodation and sleeping arrangements</a:t>
            </a:r>
          </a:p>
        </p:txBody>
      </p:sp>
      <p:sp>
        <p:nvSpPr>
          <p:cNvPr id="3" name="Content Placeholder 2">
            <a:extLst>
              <a:ext uri="{FF2B5EF4-FFF2-40B4-BE49-F238E27FC236}">
                <a16:creationId xmlns:a16="http://schemas.microsoft.com/office/drawing/2014/main" id="{D4EBB378-0DF9-424F-B1F5-2ED9D85D6263}"/>
              </a:ext>
            </a:extLst>
          </p:cNvPr>
          <p:cNvSpPr>
            <a:spLocks noGrp="1"/>
          </p:cNvSpPr>
          <p:nvPr>
            <p:ph idx="1"/>
          </p:nvPr>
        </p:nvSpPr>
        <p:spPr>
          <a:xfrm>
            <a:off x="838201" y="2482589"/>
            <a:ext cx="3816096" cy="3694373"/>
          </a:xfrm>
        </p:spPr>
        <p:txBody>
          <a:bodyPr>
            <a:normAutofit fontScale="70000" lnSpcReduction="20000"/>
          </a:bodyPr>
          <a:lstStyle/>
          <a:p>
            <a:pPr marL="0" indent="0">
              <a:buNone/>
            </a:pPr>
            <a:r>
              <a:rPr lang="en-GB" sz="2000" dirty="0">
                <a:hlinkClick r:id="rId2"/>
              </a:rPr>
              <a:t>https://www.hostellingscotland.org.uk/hostels/edinburgh-central/</a:t>
            </a:r>
            <a:endParaRPr lang="en-GB" sz="2000" dirty="0"/>
          </a:p>
          <a:p>
            <a:pPr marL="0" indent="0">
              <a:buNone/>
            </a:pPr>
            <a:endParaRPr lang="en-GB" sz="2000" dirty="0"/>
          </a:p>
          <a:p>
            <a:pPr marL="0" indent="0">
              <a:buNone/>
            </a:pPr>
            <a:r>
              <a:rPr lang="en-GB" sz="2000" dirty="0"/>
              <a:t>This hostel has lots of experience taking youth groups and school groups so is well set up for it. There are large communal areas and dorms. </a:t>
            </a:r>
          </a:p>
          <a:p>
            <a:pPr marL="0" indent="0">
              <a:buNone/>
            </a:pPr>
            <a:r>
              <a:rPr lang="en-GB" sz="2000" dirty="0"/>
              <a:t>Girls and boys will be in separate dorms. All rooms are ensuite. The children will have </a:t>
            </a:r>
            <a:r>
              <a:rPr lang="en-GB" sz="2000" dirty="0" err="1"/>
              <a:t>akey</a:t>
            </a:r>
            <a:r>
              <a:rPr lang="en-GB" sz="2000" dirty="0"/>
              <a:t> to their rooms and the staff will also have a copy of a key for each room.</a:t>
            </a:r>
          </a:p>
          <a:p>
            <a:pPr marL="0" indent="0">
              <a:buNone/>
            </a:pPr>
            <a:r>
              <a:rPr lang="en-GB" sz="2000" dirty="0"/>
              <a:t>The 5 staff members (Mrs Jackson, Mrs </a:t>
            </a:r>
            <a:r>
              <a:rPr lang="en-GB" sz="2000" dirty="0" err="1"/>
              <a:t>Bigland</a:t>
            </a:r>
            <a:r>
              <a:rPr lang="en-GB" sz="2000" dirty="0"/>
              <a:t>, Mrs </a:t>
            </a:r>
            <a:r>
              <a:rPr lang="en-GB" sz="2000" dirty="0" err="1"/>
              <a:t>Towe</a:t>
            </a:r>
            <a:r>
              <a:rPr lang="en-GB" sz="2000" dirty="0"/>
              <a:t> and Mrs Edmondson and Miss Satterthwaite) will be in the room(s) on the same floor. We will ensure the children know where to come if they need anything. We will stay awake until all of the children are asleep. Lights out will vary depending on the day’s activities but will be approximately 9.30pm.</a:t>
            </a:r>
          </a:p>
        </p:txBody>
      </p:sp>
      <p:pic>
        <p:nvPicPr>
          <p:cNvPr id="7" name="Picture 6">
            <a:extLst>
              <a:ext uri="{FF2B5EF4-FFF2-40B4-BE49-F238E27FC236}">
                <a16:creationId xmlns:a16="http://schemas.microsoft.com/office/drawing/2014/main" id="{238306E2-8017-424A-92A0-BCC64FC35EBB}"/>
              </a:ext>
            </a:extLst>
          </p:cNvPr>
          <p:cNvPicPr>
            <a:picLocks noChangeAspect="1"/>
          </p:cNvPicPr>
          <p:nvPr/>
        </p:nvPicPr>
        <p:blipFill rotWithShape="1">
          <a:blip r:embed="rId3"/>
          <a:srcRect t="12466" r="-1" b="1246"/>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3B52579C-EA4A-49B8-AB57-890A03BA1D2D}"/>
              </a:ext>
            </a:extLst>
          </p:cNvPr>
          <p:cNvPicPr>
            <a:picLocks noChangeAspect="1"/>
          </p:cNvPicPr>
          <p:nvPr/>
        </p:nvPicPr>
        <p:blipFill rotWithShape="1">
          <a:blip r:embed="rId4"/>
          <a:srcRect t="8504" b="12109"/>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694292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22E25-3F92-46EC-8674-333A46D6BF3F}"/>
              </a:ext>
            </a:extLst>
          </p:cNvPr>
          <p:cNvSpPr>
            <a:spLocks noGrp="1"/>
          </p:cNvSpPr>
          <p:nvPr>
            <p:ph type="title"/>
          </p:nvPr>
        </p:nvSpPr>
        <p:spPr/>
        <p:txBody>
          <a:bodyPr/>
          <a:lstStyle/>
          <a:p>
            <a:r>
              <a:rPr lang="en-GB" dirty="0"/>
              <a:t>What to pack</a:t>
            </a:r>
          </a:p>
        </p:txBody>
      </p:sp>
      <p:sp>
        <p:nvSpPr>
          <p:cNvPr id="3" name="Content Placeholder 2">
            <a:extLst>
              <a:ext uri="{FF2B5EF4-FFF2-40B4-BE49-F238E27FC236}">
                <a16:creationId xmlns:a16="http://schemas.microsoft.com/office/drawing/2014/main" id="{6D4BFF42-F887-4D12-AB0A-4B4448123CDD}"/>
              </a:ext>
            </a:extLst>
          </p:cNvPr>
          <p:cNvSpPr>
            <a:spLocks noGrp="1"/>
          </p:cNvSpPr>
          <p:nvPr>
            <p:ph idx="1"/>
          </p:nvPr>
        </p:nvSpPr>
        <p:spPr>
          <a:xfrm>
            <a:off x="838200" y="1524000"/>
            <a:ext cx="10515600" cy="4652963"/>
          </a:xfrm>
        </p:spPr>
        <p:txBody>
          <a:bodyPr>
            <a:normAutofit fontScale="25000" lnSpcReduction="20000"/>
          </a:bodyPr>
          <a:lstStyle/>
          <a:p>
            <a:pPr marL="0" indent="0">
              <a:buNone/>
            </a:pPr>
            <a:r>
              <a:rPr lang="en-GB" sz="5600" dirty="0"/>
              <a:t>Due to the walk between the hostel and the station, we recommend they wear a rucksack, which can then be used as a day-bag and also bring a holdall or suitcase preferably with wheels. </a:t>
            </a:r>
          </a:p>
          <a:p>
            <a:pPr marL="0" indent="0">
              <a:buNone/>
            </a:pPr>
            <a:r>
              <a:rPr lang="en-GB" sz="5600" dirty="0"/>
              <a:t>For the journey:</a:t>
            </a:r>
          </a:p>
          <a:p>
            <a:pPr marL="0" indent="0">
              <a:buNone/>
            </a:pPr>
            <a:r>
              <a:rPr lang="en-GB" sz="5600" dirty="0"/>
              <a:t>The journey will take 2 hours. We recommend that the children bring a snack for the journey and a book or some other form of non-electronic entertainment. Please ensure these are accessible easily (i.e. in their rucksack, not their suitcase). They will also need a packed lunch for day 1. </a:t>
            </a:r>
          </a:p>
          <a:p>
            <a:pPr marL="0" indent="0">
              <a:buNone/>
            </a:pPr>
            <a:r>
              <a:rPr lang="en-GB" sz="5600" dirty="0"/>
              <a:t>Change of clothes for each day – please ensure these are comfortable as we will be doing a lot of walking. We are hoping for beautiful sunny weather, but we will need to check the forecast and use this to be prepared for what we need to take. They will also need to be wearing comfortable shoes for this reason. They may also wish to bring a change of ‘smart’ clothes for the evening activities.</a:t>
            </a:r>
          </a:p>
          <a:p>
            <a:pPr marL="0" indent="0">
              <a:buNone/>
            </a:pPr>
            <a:r>
              <a:rPr lang="en-GB" sz="5600" dirty="0"/>
              <a:t>Coat/waterproof/layers</a:t>
            </a:r>
          </a:p>
          <a:p>
            <a:pPr marL="0" indent="0">
              <a:buNone/>
            </a:pPr>
            <a:r>
              <a:rPr lang="en-GB" sz="5600" dirty="0"/>
              <a:t>Pyjamas</a:t>
            </a:r>
          </a:p>
          <a:p>
            <a:pPr marL="0" indent="0">
              <a:buNone/>
            </a:pPr>
            <a:r>
              <a:rPr lang="en-GB" sz="5600" dirty="0"/>
              <a:t>Toiletries: face cloth, soap, toothbrush and toothpaste, shampoo/conditioner, hair ties</a:t>
            </a:r>
          </a:p>
          <a:p>
            <a:pPr marL="0" indent="0">
              <a:buNone/>
            </a:pPr>
            <a:r>
              <a:rPr lang="en-GB" sz="5600" dirty="0"/>
              <a:t>Towel </a:t>
            </a:r>
          </a:p>
          <a:p>
            <a:pPr marL="0" indent="0">
              <a:buNone/>
            </a:pPr>
            <a:r>
              <a:rPr lang="en-GB" sz="5600" dirty="0"/>
              <a:t>Sun cream</a:t>
            </a:r>
          </a:p>
          <a:p>
            <a:pPr marL="0" indent="0">
              <a:buNone/>
            </a:pPr>
            <a:r>
              <a:rPr lang="en-GB" sz="5600" dirty="0"/>
              <a:t>Sunglasses</a:t>
            </a:r>
          </a:p>
          <a:p>
            <a:pPr marL="0" indent="0">
              <a:buNone/>
            </a:pPr>
            <a:r>
              <a:rPr lang="en-GB" sz="5600" dirty="0"/>
              <a:t>Water bottle</a:t>
            </a:r>
          </a:p>
          <a:p>
            <a:pPr marL="0" indent="0">
              <a:buNone/>
            </a:pPr>
            <a:r>
              <a:rPr lang="en-GB" sz="5600" dirty="0"/>
              <a:t>Hat/cap</a:t>
            </a:r>
          </a:p>
          <a:p>
            <a:pPr marL="0" indent="0">
              <a:buNone/>
            </a:pPr>
            <a:r>
              <a:rPr lang="en-GB" sz="5600" dirty="0"/>
              <a:t>Snacks </a:t>
            </a:r>
          </a:p>
          <a:p>
            <a:pPr marL="0" indent="0">
              <a:buNone/>
            </a:pPr>
            <a:r>
              <a:rPr lang="en-GB" sz="5600" dirty="0"/>
              <a:t>Spending money (max £20)</a:t>
            </a:r>
          </a:p>
          <a:p>
            <a:pPr marL="0" indent="0">
              <a:buNone/>
            </a:pPr>
            <a:endParaRPr lang="en-GB" sz="5600" dirty="0"/>
          </a:p>
          <a:p>
            <a:pPr marL="0" indent="0">
              <a:buNone/>
            </a:pPr>
            <a:r>
              <a:rPr lang="en-GB" sz="5600" b="1" dirty="0"/>
              <a:t>Please do not pack electronics or mobile phones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22148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63F21-677C-4AA6-A088-0547C832635A}"/>
              </a:ext>
            </a:extLst>
          </p:cNvPr>
          <p:cNvSpPr>
            <a:spLocks noGrp="1"/>
          </p:cNvSpPr>
          <p:nvPr>
            <p:ph type="title"/>
          </p:nvPr>
        </p:nvSpPr>
        <p:spPr/>
        <p:txBody>
          <a:bodyPr/>
          <a:lstStyle/>
          <a:p>
            <a:r>
              <a:rPr lang="en-GB" dirty="0"/>
              <a:t>Electronics and mobile phones</a:t>
            </a:r>
          </a:p>
        </p:txBody>
      </p:sp>
      <p:sp>
        <p:nvSpPr>
          <p:cNvPr id="3" name="Content Placeholder 2">
            <a:extLst>
              <a:ext uri="{FF2B5EF4-FFF2-40B4-BE49-F238E27FC236}">
                <a16:creationId xmlns:a16="http://schemas.microsoft.com/office/drawing/2014/main" id="{8D47061E-4EA1-4AB9-A39C-E3DC9ABB88E2}"/>
              </a:ext>
            </a:extLst>
          </p:cNvPr>
          <p:cNvSpPr>
            <a:spLocks noGrp="1"/>
          </p:cNvSpPr>
          <p:nvPr>
            <p:ph idx="1"/>
          </p:nvPr>
        </p:nvSpPr>
        <p:spPr/>
        <p:txBody>
          <a:bodyPr>
            <a:normAutofit fontScale="92500" lnSpcReduction="10000"/>
          </a:bodyPr>
          <a:lstStyle/>
          <a:p>
            <a:pPr marL="0" indent="0">
              <a:buNone/>
            </a:pPr>
            <a:r>
              <a:rPr lang="en-GB" dirty="0"/>
              <a:t>We are asking children not to take phones with them. This is primarily for safeguarding and insurance reasons, but we also strongly believe that not having phones with children will promote and develop their independence. </a:t>
            </a:r>
          </a:p>
          <a:p>
            <a:pPr marL="0" indent="0">
              <a:buNone/>
            </a:pPr>
            <a:r>
              <a:rPr lang="en-GB" dirty="0"/>
              <a:t>We understand that it may be difficult for our families not to feel that they have ‘instant access’ to children and vice versa. We know that parents will just want to make sure that their child is okay! For this reason, we make sure we send you updates via the school </a:t>
            </a:r>
            <a:r>
              <a:rPr lang="en-GB" dirty="0" err="1"/>
              <a:t>parentmail</a:t>
            </a:r>
            <a:r>
              <a:rPr lang="en-GB" dirty="0"/>
              <a:t> system. You can also contact us in an emergency via the school office. Please be reassured that if we need to contact parents for any reason, we do of course have the means to do so.</a:t>
            </a:r>
          </a:p>
          <a:p>
            <a:pPr marL="0" indent="0">
              <a:buNone/>
            </a:pPr>
            <a:endParaRPr lang="en-GB" dirty="0"/>
          </a:p>
          <a:p>
            <a:pPr marL="0" indent="0">
              <a:buNone/>
            </a:pPr>
            <a:r>
              <a:rPr lang="en-GB" dirty="0"/>
              <a:t>A form will go out nearer the time to ensure we have your up-to-date contact details alongside any medical information.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735000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EC373-0476-41D3-A827-C67AB79A141F}"/>
              </a:ext>
            </a:extLst>
          </p:cNvPr>
          <p:cNvSpPr>
            <a:spLocks noGrp="1"/>
          </p:cNvSpPr>
          <p:nvPr>
            <p:ph type="title"/>
          </p:nvPr>
        </p:nvSpPr>
        <p:spPr>
          <a:xfrm>
            <a:off x="838200" y="365125"/>
            <a:ext cx="10515600" cy="1325563"/>
          </a:xfrm>
        </p:spPr>
        <p:txBody>
          <a:bodyPr>
            <a:normAutofit/>
          </a:bodyPr>
          <a:lstStyle/>
          <a:p>
            <a:r>
              <a:rPr lang="en-GB" sz="5400" dirty="0"/>
              <a:t>Day 2</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2A0092-76A1-4EE6-AD8A-8E0DFB86DB1C}"/>
              </a:ext>
            </a:extLst>
          </p:cNvPr>
          <p:cNvSpPr>
            <a:spLocks noGrp="1"/>
          </p:cNvSpPr>
          <p:nvPr>
            <p:ph idx="1"/>
          </p:nvPr>
        </p:nvSpPr>
        <p:spPr>
          <a:xfrm>
            <a:off x="838200" y="1929384"/>
            <a:ext cx="10515600" cy="4251960"/>
          </a:xfrm>
        </p:spPr>
        <p:txBody>
          <a:bodyPr>
            <a:normAutofit/>
          </a:bodyPr>
          <a:lstStyle/>
          <a:p>
            <a:pPr marL="0" indent="0">
              <a:buNone/>
            </a:pPr>
            <a:r>
              <a:rPr lang="en-GB" sz="1400" dirty="0">
                <a:latin typeface="Calibri" panose="020F0502020204030204" pitchFamily="34" charset="0"/>
              </a:rPr>
              <a:t>Breakfast</a:t>
            </a:r>
          </a:p>
          <a:p>
            <a:pPr marL="0" indent="0">
              <a:buNone/>
            </a:pPr>
            <a:r>
              <a:rPr lang="en-GB" sz="1400" dirty="0">
                <a:latin typeface="Calibri" panose="020F0502020204030204" pitchFamily="34" charset="0"/>
              </a:rPr>
              <a:t>We will wake the children up at approximately 8am to get washed, have breakfast, collect our packed lunches from the hostel and get ready to go out for the day. Edinburgh Central Hostel are providing a continental breakfast (cereal, toast, fruit, yoghurt). We will be departing the hostel by 9.30am. </a:t>
            </a:r>
          </a:p>
          <a:p>
            <a:pPr marL="0" indent="0">
              <a:buNone/>
            </a:pPr>
            <a:endParaRPr lang="en-GB" sz="1400" dirty="0">
              <a:latin typeface="Calibri" panose="020F0502020204030204" pitchFamily="34" charset="0"/>
            </a:endParaRPr>
          </a:p>
          <a:p>
            <a:pPr marL="0" indent="0">
              <a:buNone/>
            </a:pPr>
            <a:r>
              <a:rPr lang="en-GB" sz="1400" dirty="0">
                <a:latin typeface="Calibri" panose="020F0502020204030204" pitchFamily="34" charset="0"/>
              </a:rPr>
              <a:t>Day 2 is a packed day with visits to 3 attractions: Dynamic Earth, Edinburgh Castle and Camera Obscura. </a:t>
            </a:r>
          </a:p>
          <a:p>
            <a:pPr marL="0" indent="0">
              <a:buNone/>
            </a:pPr>
            <a:r>
              <a:rPr lang="en-GB" sz="1400" dirty="0">
                <a:latin typeface="Calibri" panose="020F0502020204030204" pitchFamily="34" charset="0"/>
              </a:rPr>
              <a:t>Packed lunches provided by the hostel will be eaten at Dynamic Earth.</a:t>
            </a:r>
          </a:p>
          <a:p>
            <a:pPr marL="0" indent="0">
              <a:buNone/>
            </a:pPr>
            <a:endParaRPr lang="en-GB" sz="1400" dirty="0">
              <a:latin typeface="Calibri" panose="020F0502020204030204" pitchFamily="34" charset="0"/>
            </a:endParaRPr>
          </a:p>
          <a:p>
            <a:pPr marL="0" indent="0">
              <a:buNone/>
            </a:pPr>
            <a:endParaRPr lang="en-GB" sz="1400" dirty="0">
              <a:latin typeface="Calibri" panose="020F0502020204030204" pitchFamily="34" charset="0"/>
            </a:endParaRPr>
          </a:p>
          <a:p>
            <a:pPr marL="0" indent="0">
              <a:buNone/>
            </a:pPr>
            <a:r>
              <a:rPr lang="en-GB" sz="1400" dirty="0">
                <a:latin typeface="Calibri" panose="020F0502020204030204" pitchFamily="34" charset="0"/>
              </a:rPr>
              <a:t>Evening meal: Hard Rock Cafe</a:t>
            </a:r>
          </a:p>
          <a:p>
            <a:pPr marL="0" indent="0">
              <a:buNone/>
            </a:pPr>
            <a:r>
              <a:rPr lang="en-GB" sz="1400" dirty="0">
                <a:latin typeface="Calibri" panose="020F0502020204030204" pitchFamily="34" charset="0"/>
              </a:rPr>
              <a:t>Evening entertainment: Bowling</a:t>
            </a:r>
          </a:p>
          <a:p>
            <a:pPr marL="0" indent="0">
              <a:buNone/>
            </a:pPr>
            <a:endParaRPr lang="en-GB" sz="1400" dirty="0"/>
          </a:p>
        </p:txBody>
      </p:sp>
    </p:spTree>
    <p:extLst>
      <p:ext uri="{BB962C8B-B14F-4D97-AF65-F5344CB8AC3E}">
        <p14:creationId xmlns:p14="http://schemas.microsoft.com/office/powerpoint/2010/main" val="4114360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EC373-0476-41D3-A827-C67AB79A141F}"/>
              </a:ext>
            </a:extLst>
          </p:cNvPr>
          <p:cNvSpPr>
            <a:spLocks noGrp="1"/>
          </p:cNvSpPr>
          <p:nvPr>
            <p:ph type="title"/>
          </p:nvPr>
        </p:nvSpPr>
        <p:spPr>
          <a:xfrm>
            <a:off x="838200" y="365125"/>
            <a:ext cx="10515600" cy="1325563"/>
          </a:xfrm>
        </p:spPr>
        <p:txBody>
          <a:bodyPr>
            <a:normAutofit/>
          </a:bodyPr>
          <a:lstStyle/>
          <a:p>
            <a:r>
              <a:rPr lang="en-GB" sz="5400" dirty="0"/>
              <a:t>Day 3</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2A0092-76A1-4EE6-AD8A-8E0DFB86DB1C}"/>
              </a:ext>
            </a:extLst>
          </p:cNvPr>
          <p:cNvSpPr>
            <a:spLocks noGrp="1"/>
          </p:cNvSpPr>
          <p:nvPr>
            <p:ph idx="1"/>
          </p:nvPr>
        </p:nvSpPr>
        <p:spPr>
          <a:xfrm>
            <a:off x="838200" y="1929384"/>
            <a:ext cx="10515600" cy="4251960"/>
          </a:xfrm>
        </p:spPr>
        <p:txBody>
          <a:bodyPr>
            <a:normAutofit/>
          </a:bodyPr>
          <a:lstStyle/>
          <a:p>
            <a:pPr marL="0" indent="0">
              <a:buNone/>
            </a:pPr>
            <a:r>
              <a:rPr lang="en-GB" sz="1400" dirty="0">
                <a:latin typeface="Calibri" panose="020F0502020204030204" pitchFamily="34" charset="0"/>
              </a:rPr>
              <a:t>Breakfast</a:t>
            </a:r>
          </a:p>
          <a:p>
            <a:pPr marL="0" indent="0">
              <a:buNone/>
            </a:pPr>
            <a:r>
              <a:rPr lang="en-GB" sz="1400" dirty="0">
                <a:latin typeface="Calibri" panose="020F0502020204030204" pitchFamily="34" charset="0"/>
              </a:rPr>
              <a:t>We will wake the children up at approximately 8am to get washed, have breakfast, collect our packed lunches from the hostel and get ready to go out for the day. Edinburgh Central Hostel are providing a continental breakfast. We will be departing the hostel by 9.40am. </a:t>
            </a:r>
          </a:p>
          <a:p>
            <a:pPr marL="0" indent="0">
              <a:buNone/>
            </a:pPr>
            <a:endParaRPr lang="en-GB" sz="1400" dirty="0">
              <a:latin typeface="Calibri" panose="020F0502020204030204" pitchFamily="34" charset="0"/>
            </a:endParaRPr>
          </a:p>
          <a:p>
            <a:pPr marL="0" indent="0">
              <a:buNone/>
            </a:pPr>
            <a:r>
              <a:rPr lang="en-GB" sz="1400" dirty="0">
                <a:latin typeface="Calibri" panose="020F0502020204030204" pitchFamily="34" charset="0"/>
              </a:rPr>
              <a:t>Scottish National Galleries (20 minute walk from hostel and right next to the train station). We have a self guided </a:t>
            </a:r>
            <a:r>
              <a:rPr lang="en-GB" sz="1400">
                <a:latin typeface="Calibri" panose="020F0502020204030204" pitchFamily="34" charset="0"/>
              </a:rPr>
              <a:t>tour booked from 10 – 11am.</a:t>
            </a:r>
            <a:endParaRPr lang="en-GB" sz="1400" dirty="0">
              <a:latin typeface="Calibri" panose="020F0502020204030204" pitchFamily="34" charset="0"/>
            </a:endParaRPr>
          </a:p>
          <a:p>
            <a:pPr marL="0" indent="0">
              <a:buNone/>
            </a:pPr>
            <a:r>
              <a:rPr lang="en-GB" sz="1400" dirty="0">
                <a:latin typeface="Calibri" panose="020F0502020204030204" pitchFamily="34" charset="0"/>
              </a:rPr>
              <a:t>We then usually spend some free time in the park by the station while we wait for our train. </a:t>
            </a:r>
          </a:p>
          <a:p>
            <a:pPr marL="0" indent="0">
              <a:buNone/>
            </a:pPr>
            <a:r>
              <a:rPr lang="en-GB" sz="1400" dirty="0">
                <a:latin typeface="Calibri" panose="020F0502020204030204" pitchFamily="34" charset="0"/>
              </a:rPr>
              <a:t>Return train from Edinburgh Waverley </a:t>
            </a:r>
            <a:r>
              <a:rPr lang="en-GB" sz="1400" dirty="0" err="1">
                <a:latin typeface="Calibri" panose="020F0502020204030204" pitchFamily="34" charset="0"/>
              </a:rPr>
              <a:t>approx</a:t>
            </a:r>
            <a:r>
              <a:rPr lang="en-GB" sz="1400" dirty="0">
                <a:latin typeface="Calibri" panose="020F0502020204030204" pitchFamily="34" charset="0"/>
              </a:rPr>
              <a:t> 12pm</a:t>
            </a:r>
          </a:p>
          <a:p>
            <a:pPr marL="0" indent="0">
              <a:buNone/>
            </a:pPr>
            <a:r>
              <a:rPr lang="en-GB" sz="1400" dirty="0">
                <a:latin typeface="Calibri" panose="020F0502020204030204" pitchFamily="34" charset="0"/>
              </a:rPr>
              <a:t>Lunch to be eaten on the train.</a:t>
            </a:r>
          </a:p>
          <a:p>
            <a:pPr marL="0" indent="0">
              <a:buNone/>
            </a:pPr>
            <a:r>
              <a:rPr lang="en-GB" sz="1400" dirty="0">
                <a:latin typeface="Calibri" panose="020F0502020204030204" pitchFamily="34" charset="0"/>
              </a:rPr>
              <a:t>Arriving back in Oxenholme in the afternoon. Be aware your child will need picking up earlier than usual (approx. 2pm).</a:t>
            </a:r>
          </a:p>
          <a:p>
            <a:pPr marL="0" indent="0">
              <a:buNone/>
            </a:pPr>
            <a:endParaRPr lang="en-GB" sz="1400" dirty="0">
              <a:latin typeface="Calibri" panose="020F0502020204030204" pitchFamily="34" charset="0"/>
            </a:endParaRPr>
          </a:p>
          <a:p>
            <a:pPr marL="0" indent="0">
              <a:buNone/>
            </a:pPr>
            <a:r>
              <a:rPr lang="en-GB" sz="1400" dirty="0">
                <a:latin typeface="Calibri" panose="020F0502020204030204" pitchFamily="34" charset="0"/>
              </a:rPr>
              <a:t>Exact timings for pick up and drop off will be provided once we have booked train tickets (this can only be done a few weeks in advance)  </a:t>
            </a:r>
          </a:p>
          <a:p>
            <a:pPr marL="0" indent="0">
              <a:buNone/>
            </a:pPr>
            <a:endParaRPr lang="en-GB" sz="1400" dirty="0">
              <a:latin typeface="Calibri" panose="020F0502020204030204" pitchFamily="34" charset="0"/>
            </a:endParaRPr>
          </a:p>
          <a:p>
            <a:pPr marL="0" indent="0">
              <a:buNone/>
            </a:pPr>
            <a:endParaRPr lang="en-GB" sz="1400" dirty="0"/>
          </a:p>
        </p:txBody>
      </p:sp>
    </p:spTree>
    <p:extLst>
      <p:ext uri="{BB962C8B-B14F-4D97-AF65-F5344CB8AC3E}">
        <p14:creationId xmlns:p14="http://schemas.microsoft.com/office/powerpoint/2010/main" val="42938305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DAB90B225AA2419DBD61BD2DFC91B6" ma:contentTypeVersion="19" ma:contentTypeDescription="Create a new document." ma:contentTypeScope="" ma:versionID="52280f6bdf088134a758b6bb6cf77d30">
  <xsd:schema xmlns:xsd="http://www.w3.org/2001/XMLSchema" xmlns:xs="http://www.w3.org/2001/XMLSchema" xmlns:p="http://schemas.microsoft.com/office/2006/metadata/properties" xmlns:ns3="05d5b681-7164-4ee0-b0ef-a3b236a01021" xmlns:ns4="86ad41b2-60a5-4faa-bd86-8e88d7c007cb" targetNamespace="http://schemas.microsoft.com/office/2006/metadata/properties" ma:root="true" ma:fieldsID="002aa7e6b2efd87513857d4e990b3012" ns3:_="" ns4:_="">
    <xsd:import namespace="05d5b681-7164-4ee0-b0ef-a3b236a01021"/>
    <xsd:import namespace="86ad41b2-60a5-4faa-bd86-8e88d7c007c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4:SharedWithUsers" minOccurs="0"/>
                <xsd:element ref="ns4:SharedWithDetails" minOccurs="0"/>
                <xsd:element ref="ns4:SharingHintHash" minOccurs="0"/>
                <xsd:element ref="ns3:MediaLengthInSeconds"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d5b681-7164-4ee0-b0ef-a3b236a010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ad41b2-60a5-4faa-bd86-8e88d7c007c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5d5b681-7164-4ee0-b0ef-a3b236a01021" xsi:nil="true"/>
  </documentManagement>
</p:properties>
</file>

<file path=customXml/itemProps1.xml><?xml version="1.0" encoding="utf-8"?>
<ds:datastoreItem xmlns:ds="http://schemas.openxmlformats.org/officeDocument/2006/customXml" ds:itemID="{FAE43836-080F-40B7-9FBE-A5A17EE1F6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d5b681-7164-4ee0-b0ef-a3b236a01021"/>
    <ds:schemaRef ds:uri="86ad41b2-60a5-4faa-bd86-8e88d7c00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2ED1186-E03A-417C-9C26-EB2495FDB136}">
  <ds:schemaRefs>
    <ds:schemaRef ds:uri="http://schemas.microsoft.com/sharepoint/v3/contenttype/forms"/>
  </ds:schemaRefs>
</ds:datastoreItem>
</file>

<file path=customXml/itemProps3.xml><?xml version="1.0" encoding="utf-8"?>
<ds:datastoreItem xmlns:ds="http://schemas.openxmlformats.org/officeDocument/2006/customXml" ds:itemID="{835AA11F-EB08-4DEA-9A9B-B6784D1F0B6C}">
  <ds:schemaRefs>
    <ds:schemaRef ds:uri="http://schemas.openxmlformats.org/package/2006/metadata/core-properties"/>
    <ds:schemaRef ds:uri="http://www.w3.org/XML/1998/namespace"/>
    <ds:schemaRef ds:uri="86ad41b2-60a5-4faa-bd86-8e88d7c007cb"/>
    <ds:schemaRef ds:uri="http://schemas.microsoft.com/office/2006/documentManagement/types"/>
    <ds:schemaRef ds:uri="http://purl.org/dc/elements/1.1/"/>
    <ds:schemaRef ds:uri="http://purl.org/dc/dcmitype/"/>
    <ds:schemaRef ds:uri="05d5b681-7164-4ee0-b0ef-a3b236a01021"/>
    <ds:schemaRef ds:uri="http://purl.org/dc/term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557</TotalTime>
  <Words>974</Words>
  <Application>Microsoft Office PowerPoint</Application>
  <PresentationFormat>Widescreen</PresentationFormat>
  <Paragraphs>66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Edinburgh Residential</vt:lpstr>
      <vt:lpstr>Day 1</vt:lpstr>
      <vt:lpstr>Accommodation and sleeping arrangements</vt:lpstr>
      <vt:lpstr>What to pack</vt:lpstr>
      <vt:lpstr>Electronics and mobile phones</vt:lpstr>
      <vt:lpstr>Day 2</vt:lpstr>
      <vt:lpstr>Day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Edinburgh Residential</dc:title>
  <dc:creator>Helen Jackson</dc:creator>
  <cp:lastModifiedBy>Helen Jackson</cp:lastModifiedBy>
  <cp:revision>6</cp:revision>
  <dcterms:created xsi:type="dcterms:W3CDTF">2022-02-12T14:19:59Z</dcterms:created>
  <dcterms:modified xsi:type="dcterms:W3CDTF">2026-02-27T09:47:26Z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0x010100E5DAB90B225AA2419DBD61BD2DFC91B6</vt:lpwstr>
  </property>
</Properties>
</file>