
<file path=[Content_Types].xml><?xml version="1.0" encoding="utf-8"?>
<Types xmlns="http://schemas.openxmlformats.org/package/2006/content-types">
  <Default Extension="bmp" ContentType="image/bmp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8" autoAdjust="0"/>
    <p:restoredTop sz="94660"/>
  </p:normalViewPr>
  <p:slideViewPr>
    <p:cSldViewPr snapToGrid="0">
      <p:cViewPr varScale="1">
        <p:scale>
          <a:sx n="57" d="100"/>
          <a:sy n="57" d="100"/>
        </p:scale>
        <p:origin x="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94EA2-A933-4733-B893-4A46824D92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346476-1BF1-45D3-9DD9-DDB4AE62AE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9AED7-93B0-412B-B16D-0F260567C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0560C-8BB1-4867-9501-C1997E011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E2B47-F2A5-4008-AEE0-650AF31E1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8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3B6D8-5EA7-41CD-90C5-BB5C9E1A2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75AE9-7518-413B-AEA0-1EE8BADFA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F2795F-9134-4569-A667-BEF5EB33A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0DB7F-E0FF-4497-99FA-4D10D7B33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2857E-A8AC-42E1-83D0-87558E384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21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260AA-52EE-4730-AD1D-4A33D9E1C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C29BE-E0B5-42B6-B80D-5AE5FDF5C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A9133-B42D-4261-B18F-3EA5DC3C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BC4D25-0451-4046-8C44-455F07835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A943-A779-426B-95E0-C37945746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606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D58CC-1B93-44D9-9BD0-FDAA1DA77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4344C-9324-418A-9B43-FDC4A8BE1E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98DE18-10DC-4E14-97CD-C7A2B7AAD9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ECFA2A-34D3-4383-BC5C-2333F2AAA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7B7B29-2C9B-4E81-BF3F-BFE70B98B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026C5-075A-42CB-A906-90514A026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944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1DBB1-AB7C-4CF8-B434-F3E1FA0D7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DEE114-554B-4B1D-9104-DF44F0D90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4C566-F7CD-40BA-932D-B25EC40048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28BE68-27CA-4252-B72B-739A3BF679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8DD75E-002E-40C5-B8C7-EB947A1DC2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084EE6-930F-42BC-ABFE-E17187DCF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42EED3-98F5-4596-9962-28BB0888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468270-1603-4067-9C47-222D2EB5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11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25D77-C842-4430-8146-924E0A897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DE3C74-9237-437C-B8B1-B79CECE63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237E2-385A-44D7-BBA4-D00B373B2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DAC190-84FA-4932-8F52-E77EBF467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79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B51F13-B218-43C0-B146-8EBD0DE3C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4E4D07-F290-4331-B228-33E347E24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143052-62A1-49EF-9DE7-804DA381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50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27028-7564-427A-86C5-9EB18E9FC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82A27-C5F7-48FA-821F-DF9DB53B25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1785E3-C2DB-4861-8481-2ACA2BC21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9AE21-8221-4A6B-85ED-F815C53E1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AA92CA-0B08-4D73-ADFD-4B1DAC95E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C09DF6-7C1F-4E9A-A30F-66EA3902B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62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69708-9977-4F49-B116-F963B7D80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08E61-1C93-402C-91F7-CD63D92177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B09DA-EDF7-4AED-9A50-38015D738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5BFC3-2823-4885-88C2-05CA7BEC4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4ABEB3-121F-4A28-BA02-68E8F11E6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90A65-0E75-448A-BE53-96F6C649F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085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565EF-595D-4062-BB52-9C9DAB975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78860F-C103-4EF9-945B-7AAC90E932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3F855-C1C2-43DE-BD69-44C1F91D6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C21664-6937-49FA-9DDC-9DA6DD7E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2C0972-0661-4BDD-8DB2-577B26D37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25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278A34-347B-424D-91A5-5B2E46C5F1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C3C858-B6C1-4106-B3DD-DEE1C54F6A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CEC88-2A1A-4874-B219-6978FD896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25464-C2A3-4398-9D41-A86D562D1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DE761-B9EE-4678-8A19-96B47E0CE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80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2C5300-F3C3-4A0D-8ABB-02492AD1C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BF035-80E8-40C6-83E5-97CA87B5B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EA1FD-BED6-42B2-AC20-01447602EF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9E08A-D895-418A-9F1F-4614BAEB7F4C}" type="datetimeFigureOut">
              <a:rPr lang="en-GB" smtClean="0"/>
              <a:t>21/10/2022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0F801-8941-4AF2-809B-D7164EE58D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245C3D-B80A-4CFD-B4EF-E531D8120C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FA6A5-5DE6-4CFB-9F5A-F3563FD149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04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b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b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b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5E1DB9-ED8C-481C-B19F-E9A147BF85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1"/>
            <a:ext cx="5782716" cy="2150719"/>
          </a:xfrm>
          <a:noFill/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080808"/>
                </a:solidFill>
              </a:rPr>
              <a:t>Quiet As A Bulldog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4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, box and whisker chart&#10;&#10;Description automatically generated">
            <a:extLst>
              <a:ext uri="{FF2B5EF4-FFF2-40B4-BE49-F238E27FC236}">
                <a16:creationId xmlns:a16="http://schemas.microsoft.com/office/drawing/2014/main" id="{4D3E5D55-54C9-4C81-BE42-B8F457CC7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8" y="2252248"/>
            <a:ext cx="9678344" cy="235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636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, box and whisker chart&#10;&#10;Description automatically generated">
            <a:extLst>
              <a:ext uri="{FF2B5EF4-FFF2-40B4-BE49-F238E27FC236}">
                <a16:creationId xmlns:a16="http://schemas.microsoft.com/office/drawing/2014/main" id="{51FFFA78-5C9E-4542-B12E-6E34D3776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950" y="1290165"/>
            <a:ext cx="9690100" cy="427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75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B32F8936-AABA-45B9-B5E4-07578A6BD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906" y="1613093"/>
            <a:ext cx="9692187" cy="363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263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19B73D-E996-4012-AFAD-46467CA37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97" y="2128037"/>
            <a:ext cx="11940606" cy="226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508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ntenna&#10;&#10;Description automatically generated">
            <a:extLst>
              <a:ext uri="{FF2B5EF4-FFF2-40B4-BE49-F238E27FC236}">
                <a16:creationId xmlns:a16="http://schemas.microsoft.com/office/drawing/2014/main" id="{23267895-3C47-4A91-806C-77A2088A0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64" y="2346594"/>
            <a:ext cx="11254987" cy="178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722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, box and whisker chart&#10;&#10;Description automatically generated">
            <a:extLst>
              <a:ext uri="{FF2B5EF4-FFF2-40B4-BE49-F238E27FC236}">
                <a16:creationId xmlns:a16="http://schemas.microsoft.com/office/drawing/2014/main" id="{C42E5CD6-A773-480A-8EC1-0E77B0768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33" y="1817783"/>
            <a:ext cx="11023487" cy="364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33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AC37B7C7-B2D3-4CEF-A63F-CAFC16DD9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06" y="1554991"/>
            <a:ext cx="11197588" cy="354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867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6B815174-5DD3-469E-82BB-F0C8FFAA9C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853" y="-26767"/>
            <a:ext cx="9704294" cy="5986115"/>
          </a:xfrm>
          <a:prstGeom prst="rect">
            <a:avLst/>
          </a:prstGeom>
        </p:spPr>
      </p:pic>
      <p:pic>
        <p:nvPicPr>
          <p:cNvPr id="4" name="Quiet as a buldog">
            <a:hlinkClick r:id="" action="ppaction://media"/>
            <a:extLst>
              <a:ext uri="{FF2B5EF4-FFF2-40B4-BE49-F238E27FC236}">
                <a16:creationId xmlns:a16="http://schemas.microsoft.com/office/drawing/2014/main" id="{8229C640-33DA-4275-A1D4-21BFDA9127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83460" y="616989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25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4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4</Words>
  <Application>Microsoft Office PowerPoint</Application>
  <PresentationFormat>Widescreen</PresentationFormat>
  <Paragraphs>1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Quiet As A Bulldog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Quiet As A Bulldog</dc:title>
  <dc:creator>Duesbury, Robert</dc:creator>
  <cp:lastModifiedBy>Duesbury, Robert</cp:lastModifiedBy>
  <cp:revision>2</cp:revision>
  <dcterms:created xsi:type="dcterms:W3CDTF">2022-10-21T06:50:54Z</dcterms:created>
  <dcterms:modified xsi:type="dcterms:W3CDTF">2022-10-21T09:50:26Z</dcterms:modified>
</cp:coreProperties>
</file>