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B7FBB-079A-41F1-B6CD-CE68C43440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8A9FEE-4341-4F65-A428-B8E41D9A77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627AC6-09FA-424D-A7E4-EE91D012F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F808-C7FA-4DFF-A1C1-484C05895891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3CAF59-A481-43D4-A083-59EB4E5ED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ACAF99-D43D-4C4F-B884-F37D1362D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DAA6E-1EF5-4D61-A69C-E9B753EDE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52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59A1F-DF93-42F2-A9D4-5B43E2776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E4BD9-7C4E-458F-8A26-9C645D7CF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B830D-63EC-4525-9C33-6C063FF2E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F808-C7FA-4DFF-A1C1-484C05895891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AE0A56-2717-4520-A490-15C15BF7C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A07558-1A99-4B27-86EF-23AE4ABAA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DAA6E-1EF5-4D61-A69C-E9B753EDE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503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54495-3677-4393-911B-80508024D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486D05-8609-488A-8AB0-F24B225036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D3E64F-FDED-4B07-86BF-9616A0C78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F808-C7FA-4DFF-A1C1-484C05895891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8754A2-6786-4140-8FCD-68C0C212A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365F99-CDCF-4E3A-981E-A52E5ADF8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DAA6E-1EF5-4D61-A69C-E9B753EDE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403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9A50C-0327-4987-89EE-50EBAD18F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B536E-7232-4DE5-A56C-D26F9ACD58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190314-E7E5-4300-89D4-3146394D08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451AA6-E0D7-4C94-86C6-C29D7FDD5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F808-C7FA-4DFF-A1C1-484C05895891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873F01-270E-4384-BEAA-E1F924FBD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876512-3AF0-4A6A-93F5-ED6882BCD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DAA6E-1EF5-4D61-A69C-E9B753EDE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522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40190-AF87-44FA-BE35-B788BE0A6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E7BB15-67EB-4747-9B8B-3B068EF11C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0C1200-276A-45A5-B646-2C793D3698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18D9FF-7272-47FE-BC28-D3DD7C0C1A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D2C1B4-DD89-4023-B573-DE3B6E4666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C1F6E6-4BE9-4123-BFB9-6599CA084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F808-C7FA-4DFF-A1C1-484C05895891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F29E12-976D-4BB4-8B6D-B8EF278E9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3604CB-26A3-437E-A78E-E4BDE03CE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DAA6E-1EF5-4D61-A69C-E9B753EDE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193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225CE-9CCA-4A4D-95D4-45963D9FE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DC9B4E-2C2D-44D6-AE95-6BAEA54F3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F808-C7FA-4DFF-A1C1-484C05895891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5A5E08-EB6E-4FC7-9DE5-F3F6A26D5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B84BC9-8E83-4E4B-A53E-BEAD7A28A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DAA6E-1EF5-4D61-A69C-E9B753EDE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094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ABF20F5-D57C-4F26-BBFC-2172680D2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F808-C7FA-4DFF-A1C1-484C05895891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F4A16F-2576-42FA-A47A-77DD02A93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D86F11-1E82-4229-B82C-6C116EFCC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DAA6E-1EF5-4D61-A69C-E9B753EDE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27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3187B-D778-4820-BA4C-311F876BF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EDA2CD-07DD-4D56-B493-9E295F73DC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F5E35D-DA4E-4F43-8866-BF0B94F0E4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204364-F82A-4EE2-B60F-622FB1E83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F808-C7FA-4DFF-A1C1-484C05895891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03F8D9-88A0-446F-BA51-B3F5BCF81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E17CF9-6812-40CA-B303-50ACC58FB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DAA6E-1EF5-4D61-A69C-E9B753EDE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993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019D8-68EC-4FA1-97F8-89CAE2BB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BF6D9-FB29-401A-AE61-380CF6FD4C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A5633-EFEE-49BB-839E-CD64FF88D2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0ECCF3-01A3-4790-AA94-BB276E134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F808-C7FA-4DFF-A1C1-484C05895891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9DCFC6-7550-4193-969D-6D03211B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512C64-C4EF-41AF-A6AA-C04C718FF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DAA6E-1EF5-4D61-A69C-E9B753EDE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66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EDDF0-FA34-4DFA-B093-0C8C548EF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D3AC7E-143D-42B2-BEC5-E9FFE905F7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68054A-3536-4C6D-8E3F-7EE021CB9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F808-C7FA-4DFF-A1C1-484C05895891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D9D40B-0C5A-4681-8951-FC7243A377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E326DB-E08C-471B-9BC5-19A456906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DAA6E-1EF5-4D61-A69C-E9B753EDE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928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D2A681-7A12-4F27-A009-546AAC2B2F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72A51F-6496-4ABC-876F-0A2794A256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DF3366-FC3F-4331-8531-54DAA70F9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F808-C7FA-4DFF-A1C1-484C05895891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55D2EB-6A3D-470A-9357-BC616ABC9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1011C3-4224-4397-819B-8C5261B71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DAA6E-1EF5-4D61-A69C-E9B753EDE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687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14A768-1A8E-4DBD-A582-ABA68B903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D2468D-D6E1-4BD2-9991-D6A7AF820F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ABBCB8-AC25-4666-A931-48CDD402BB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53F808-C7FA-4DFF-A1C1-484C05895891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42E67-0588-4893-ABBA-52458CC52D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EBF875-452D-48DD-9CD7-0C6517AE60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DAA6E-1EF5-4D61-A69C-E9B753EDE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765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1" name="Rectangle 210">
            <a:extLst>
              <a:ext uri="{FF2B5EF4-FFF2-40B4-BE49-F238E27FC236}">
                <a16:creationId xmlns:a16="http://schemas.microsoft.com/office/drawing/2014/main" id="{0E9C5405-4A49-4E12-98FD-8966C1118F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3" name="Freeform: Shape 212">
            <a:extLst>
              <a:ext uri="{FF2B5EF4-FFF2-40B4-BE49-F238E27FC236}">
                <a16:creationId xmlns:a16="http://schemas.microsoft.com/office/drawing/2014/main" id="{35B9823A-85C3-4837-8700-3D94F9B36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7235" y="0"/>
            <a:ext cx="789032" cy="6865831"/>
          </a:xfrm>
          <a:custGeom>
            <a:avLst/>
            <a:gdLst>
              <a:gd name="connsiteX0" fmla="*/ 2648 w 789032"/>
              <a:gd name="connsiteY0" fmla="*/ 0 h 6865831"/>
              <a:gd name="connsiteX1" fmla="*/ 789032 w 789032"/>
              <a:gd name="connsiteY1" fmla="*/ 0 h 6865831"/>
              <a:gd name="connsiteX2" fmla="*/ 789032 w 789032"/>
              <a:gd name="connsiteY2" fmla="*/ 1621639 h 6865831"/>
              <a:gd name="connsiteX3" fmla="*/ 789032 w 789032"/>
              <a:gd name="connsiteY3" fmla="*/ 1900580 h 6865831"/>
              <a:gd name="connsiteX4" fmla="*/ 789032 w 789032"/>
              <a:gd name="connsiteY4" fmla="*/ 6865831 h 6865831"/>
              <a:gd name="connsiteX5" fmla="*/ 0 w 789032"/>
              <a:gd name="connsiteY5" fmla="*/ 6399058 h 6865831"/>
              <a:gd name="connsiteX6" fmla="*/ 0 w 789032"/>
              <a:gd name="connsiteY6" fmla="*/ 1154866 h 6865831"/>
              <a:gd name="connsiteX7" fmla="*/ 2648 w 789032"/>
              <a:gd name="connsiteY7" fmla="*/ 1156433 h 68658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9032" h="6865831">
                <a:moveTo>
                  <a:pt x="2648" y="0"/>
                </a:moveTo>
                <a:lnTo>
                  <a:pt x="789032" y="0"/>
                </a:lnTo>
                <a:lnTo>
                  <a:pt x="789032" y="1621639"/>
                </a:lnTo>
                <a:lnTo>
                  <a:pt x="789032" y="1900580"/>
                </a:lnTo>
                <a:lnTo>
                  <a:pt x="789032" y="6865831"/>
                </a:lnTo>
                <a:lnTo>
                  <a:pt x="0" y="6399058"/>
                </a:lnTo>
                <a:lnTo>
                  <a:pt x="0" y="1154866"/>
                </a:lnTo>
                <a:lnTo>
                  <a:pt x="2648" y="1156433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Freeform 7">
            <a:extLst>
              <a:ext uri="{FF2B5EF4-FFF2-40B4-BE49-F238E27FC236}">
                <a16:creationId xmlns:a16="http://schemas.microsoft.com/office/drawing/2014/main" id="{5BAFBDD6-35EA-4318-81BD-034C73032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017236" y="887217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217" name="Rectangle 216">
            <a:extLst>
              <a:ext uri="{FF2B5EF4-FFF2-40B4-BE49-F238E27FC236}">
                <a16:creationId xmlns:a16="http://schemas.microsoft.com/office/drawing/2014/main" id="{9668AFA7-0343-4462-B952-29775C02D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498749" cy="6150193"/>
          </a:xfrm>
          <a:prstGeom prst="rect">
            <a:avLst/>
          </a:prstGeom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FCE2759-8EA5-4389-B527-CAC99546D8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42" r="3485" b="-1"/>
          <a:stretch/>
        </p:blipFill>
        <p:spPr>
          <a:xfrm>
            <a:off x="643467" y="1076335"/>
            <a:ext cx="6686077" cy="4488029"/>
          </a:xfrm>
          <a:prstGeom prst="rect">
            <a:avLst/>
          </a:prstGeom>
        </p:spPr>
      </p:pic>
      <p:sp>
        <p:nvSpPr>
          <p:cNvPr id="219" name="Rectangle 8">
            <a:extLst>
              <a:ext uri="{FF2B5EF4-FFF2-40B4-BE49-F238E27FC236}">
                <a16:creationId xmlns:a16="http://schemas.microsoft.com/office/drawing/2014/main" id="{FABAF75E-3794-4E38-AFE5-55C262447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804744" y="0"/>
            <a:ext cx="43842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75E9E-12CA-4A67-8607-CEFF5D3C4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9872" y="1062401"/>
            <a:ext cx="3262028" cy="27338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Stuck In The Middle With You – </a:t>
            </a:r>
            <a:br>
              <a:rPr lang="en-US" sz="41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41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Stealers Wheel</a:t>
            </a:r>
          </a:p>
        </p:txBody>
      </p:sp>
    </p:spTree>
    <p:extLst>
      <p:ext uri="{BB962C8B-B14F-4D97-AF65-F5344CB8AC3E}">
        <p14:creationId xmlns:p14="http://schemas.microsoft.com/office/powerpoint/2010/main" val="706337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B5A1F2A-3D15-42ED-AF39-560624ECCBB4}"/>
              </a:ext>
            </a:extLst>
          </p:cNvPr>
          <p:cNvSpPr txBox="1"/>
          <p:nvPr/>
        </p:nvSpPr>
        <p:spPr>
          <a:xfrm>
            <a:off x="1355090" y="1043731"/>
            <a:ext cx="10146030" cy="452431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Well I don't know why I came here tonight,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I got the feeling that something </a:t>
            </a:r>
            <a:r>
              <a:rPr lang="en-GB" b="0" i="0" dirty="0" err="1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ain't</a:t>
            </a:r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 right,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I'm so scared in case I fall off my chair,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And I'm wondering how I'll get down the stairs,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Clowns to the left of me,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Jokers to the right, here I am,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Stuck in the middle with you.</a:t>
            </a:r>
          </a:p>
          <a:p>
            <a:pPr algn="l"/>
            <a:endParaRPr lang="en-GB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Well you started out with nothing,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And you're proud that you're a self made man,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And your family all come </a:t>
            </a:r>
            <a:r>
              <a:rPr lang="en-GB" b="0" i="0" dirty="0" err="1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crawlin</a:t>
            </a:r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Slap you on the back and say,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Please.... Please.....</a:t>
            </a:r>
          </a:p>
          <a:p>
            <a:pPr algn="l"/>
            <a:endParaRPr lang="en-GB" dirty="0">
              <a:solidFill>
                <a:srgbClr val="111111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Well I don't know why I came here tonight,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I got the feeling that something </a:t>
            </a:r>
            <a:r>
              <a:rPr lang="en-GB" b="0" i="0" dirty="0" err="1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ain't</a:t>
            </a:r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 right,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I'm so scared in case I fall off my chair,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And I'm wondering how I'll get down the stairs,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Clowns to the left of me,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Jokers to the right, here I am,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Stuck in the middle with you,</a:t>
            </a:r>
          </a:p>
          <a:p>
            <a:pPr algn="l"/>
            <a:endParaRPr lang="en-GB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Yes I'm stuck in the middle with you,</a:t>
            </a:r>
          </a:p>
          <a:p>
            <a:pPr algn="l"/>
            <a:r>
              <a:rPr lang="en-GB" dirty="0">
                <a:solidFill>
                  <a:srgbClr val="111111"/>
                </a:solidFill>
                <a:latin typeface="Arial" panose="020B0604020202020204" pitchFamily="34" charset="0"/>
              </a:rPr>
              <a:t>S</a:t>
            </a:r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tuck in the middle with you</a:t>
            </a:r>
            <a:r>
              <a:rPr lang="en-GB" dirty="0">
                <a:solidFill>
                  <a:srgbClr val="111111"/>
                </a:solidFill>
                <a:latin typeface="Arial" panose="020B0604020202020204" pitchFamily="34" charset="0"/>
              </a:rPr>
              <a:t>,</a:t>
            </a:r>
            <a:endParaRPr lang="en-GB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dirty="0">
                <a:solidFill>
                  <a:srgbClr val="111111"/>
                </a:solidFill>
                <a:latin typeface="Arial" panose="020B0604020202020204" pitchFamily="34" charset="0"/>
              </a:rPr>
              <a:t>Here I am, S</a:t>
            </a:r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tuck in the middle with you</a:t>
            </a:r>
            <a:r>
              <a:rPr lang="en-GB" dirty="0">
                <a:solidFill>
                  <a:srgbClr val="111111"/>
                </a:solidFill>
                <a:latin typeface="Arial" panose="020B0604020202020204" pitchFamily="34" charset="0"/>
              </a:rPr>
              <a:t>.</a:t>
            </a:r>
            <a:endParaRPr lang="en-GB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stuck in the middle (short)">
            <a:hlinkClick r:id="" action="ppaction://media"/>
            <a:extLst>
              <a:ext uri="{FF2B5EF4-FFF2-40B4-BE49-F238E27FC236}">
                <a16:creationId xmlns:a16="http://schemas.microsoft.com/office/drawing/2014/main" id="{55BDFD35-5C1A-41EE-BF1C-D3F8203963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64450" y="453072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790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0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CD29391-6190-4BB4-954F-5202A02C37E7}"/>
              </a:ext>
            </a:extLst>
          </p:cNvPr>
          <p:cNvSpPr txBox="1"/>
          <p:nvPr/>
        </p:nvSpPr>
        <p:spPr>
          <a:xfrm>
            <a:off x="904240" y="629921"/>
            <a:ext cx="10444480" cy="6186309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 algn="l"/>
            <a:r>
              <a:rPr lang="en-GB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D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Well I don't know why I came here tonight,</a:t>
            </a:r>
          </a:p>
          <a:p>
            <a:pPr algn="l"/>
            <a:endParaRPr lang="en-GB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I got the feeling that something </a:t>
            </a:r>
            <a:r>
              <a:rPr lang="en-GB" b="0" i="0" dirty="0" err="1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ain't</a:t>
            </a:r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 right,</a:t>
            </a:r>
          </a:p>
          <a:p>
            <a:pPr algn="l"/>
            <a:r>
              <a:rPr lang="en-GB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           G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I'm so scared in case I fall off my chair,</a:t>
            </a:r>
          </a:p>
          <a:p>
            <a:pPr algn="l"/>
            <a:r>
              <a:rPr lang="en-GB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             D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And I'm wondering how I'll get down the stairs,</a:t>
            </a:r>
          </a:p>
          <a:p>
            <a:pPr algn="l"/>
            <a:r>
              <a:rPr lang="en-GB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A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Clowns to the left of me,</a:t>
            </a:r>
          </a:p>
          <a:p>
            <a:pPr algn="l"/>
            <a:r>
              <a:rPr lang="en-GB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G                                      D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Jokers to the right, here I am,</a:t>
            </a:r>
          </a:p>
          <a:p>
            <a:pPr algn="l"/>
            <a:endParaRPr lang="en-GB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Stuck in the middle with you.</a:t>
            </a:r>
          </a:p>
          <a:p>
            <a:pPr algn="l"/>
            <a:endParaRPr lang="en-GB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111111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111111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111111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                </a:t>
            </a:r>
            <a:r>
              <a:rPr lang="en-GB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G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Well you started out with nothing,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                                                                         </a:t>
            </a:r>
            <a:r>
              <a:rPr lang="en-GB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D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And you're proud that you're a self made man,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                </a:t>
            </a:r>
            <a:r>
              <a:rPr lang="en-GB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G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And </a:t>
            </a:r>
            <a:r>
              <a:rPr lang="en-GB" b="0" i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your family </a:t>
            </a:r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all come </a:t>
            </a:r>
            <a:r>
              <a:rPr lang="en-GB" b="0" i="0" dirty="0" err="1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crawlin</a:t>
            </a:r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,</a:t>
            </a:r>
          </a:p>
          <a:p>
            <a:pPr algn="l"/>
            <a:endParaRPr lang="en-GB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Slap you on the back and say,</a:t>
            </a:r>
          </a:p>
          <a:p>
            <a:pPr algn="l"/>
            <a:r>
              <a:rPr lang="en-GB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D              A                  D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Please.... Please.....</a:t>
            </a:r>
          </a:p>
        </p:txBody>
      </p:sp>
      <p:pic>
        <p:nvPicPr>
          <p:cNvPr id="5" name="stuck in the middle (short)">
            <a:hlinkClick r:id="" action="ppaction://media"/>
            <a:extLst>
              <a:ext uri="{FF2B5EF4-FFF2-40B4-BE49-F238E27FC236}">
                <a16:creationId xmlns:a16="http://schemas.microsoft.com/office/drawing/2014/main" id="{28C2EC9F-D682-454F-8560-A062A13E6A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64450" y="453072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121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0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5714</TotalTime>
  <Words>315</Words>
  <Application>Microsoft Office PowerPoint</Application>
  <PresentationFormat>Widescreen</PresentationFormat>
  <Paragraphs>60</Paragraphs>
  <Slides>3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Stuck In The Middle With You –  Stealers Wheel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Duesbury, Robert</dc:creator>
  <cp:lastModifiedBy>Duesbury, Robert</cp:lastModifiedBy>
  <cp:revision>19</cp:revision>
  <dcterms:created xsi:type="dcterms:W3CDTF">2022-01-10T20:08:30Z</dcterms:created>
  <dcterms:modified xsi:type="dcterms:W3CDTF">2023-11-08T08:39:15Z</dcterms:modified>
</cp:coreProperties>
</file>