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830F9-627E-BB49-42A2-18BD6EA2DC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339911-C232-ADB7-F62E-BA537D1D67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1456B-71B8-99B7-17DA-FD8E21F12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FA068E-CF9C-9657-5FAE-9901EF6AF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1F9C16-C111-BDE7-9339-D4E8B56BE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999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99C4C-10D7-5435-88F0-D74AC94CC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74708-A968-9591-C9E6-DA9AA2459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85ED4D-0BF6-F588-0897-5650B5EFD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EC01A8-1880-BD05-E3D5-50F2F1906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B83F2-B955-D39A-6C31-BFB97B5D7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832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AF102-5F82-A666-3E4F-328AD83FC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AF5045-1167-B017-259D-10BF98232F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6CFF8-76B1-1307-305E-6FBCC6B6F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82308E-80C7-8AA4-9171-8BCF7F534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F6336F-92FC-3738-6B68-29FA01E97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124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30749-AF82-618E-60F6-A6E9AEA36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2E6E-F04B-872A-D1DC-B8841F4C8F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6B3BD0-112F-C615-2EEC-325032318B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4885E8-C161-F5F1-26B2-2A1BB29ED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E7BE14-A089-B2EF-4B85-63311416D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77F75B-88EC-505B-37AA-8DA6CBBF8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761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DD189-C32B-5396-2FFA-8BEB79735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8441B3-321F-7CF0-68F3-6F1AFA73BD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87680E-3564-4690-5001-DF2BF36325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00B1DE-9C35-7A9C-C936-0BE757D1DD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1509A-3364-5A59-FD86-CF87C92398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6B69DF-D983-239D-4FA4-FAF50AD56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45543-A594-0E94-81FA-3C96B2494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D21D65-9ADF-74FE-8E79-4EAAA95E2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074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A7243-E427-45D2-AEA1-232EA8EC4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43AAEB-2CDA-2289-A0C5-4A233289A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ECED60-7A75-9499-F86B-6C6460750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9073A0-9ABB-DF72-6658-99F65E102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284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298C67-8FFC-F66C-B537-2A64E70BB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377C31-2557-3827-BF19-F0DBDADA0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F8976F-E229-6416-B889-B4EF21ADB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11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46ECC-CC99-F4E3-ACC6-60F3A5E08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9CBBCA-8EE9-3816-D6A8-C594FF4B1B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7A70AD-47CC-64E1-26E4-3CD7F503B2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D838B2-40EB-4FEB-F314-F9A6DFDA1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4F52EE-3175-768B-8698-E8894BEA4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5226C0-0DF6-74BD-0891-2189400F7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753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E293F-08FE-A976-5799-D1D68D013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A6DAB5-FCF9-A8AD-9423-DD395E85DF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046AC5-C264-0D35-3B9E-472016079A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F85A18-60DC-411B-9773-4D57952A7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2282B1-DE41-A286-5B5C-275F7597B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879D27-54A7-9DD4-3921-02EAAF5C6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661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9A49B-3415-7749-CB46-B0150C034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0982E4-9576-5455-3E55-34C4141C3A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C79CA8-4852-AEBC-64B6-03B83F48D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C3BD37-61F7-C5E6-0271-14882D45E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0797DF-E0EB-8F63-6519-C250CE438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340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C6EB5A-B152-B347-561C-311F6B7189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9E5E0D-0601-C035-8EB3-360383FA63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E842E9-42DB-156C-5A73-C96EBCF70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D66D90-38B1-19DC-6DD4-FFE2589BF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F28C3E-6E7E-56EB-DE47-57AA4013A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057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1FEAC1-8197-3355-0833-BF7B7B020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AF0CE7-7008-37BC-A6CC-8F7BF8C6A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D956D3-B8A5-E5E4-5F28-92326723A6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642ED-F30E-4C70-9FDC-7791F9A7F1BE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BE385-E731-27AC-BFBB-07856AC459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0DCE1-EC83-DA65-0976-34DD2EA392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FF8D8-141C-4F14-A167-8A0769073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39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erson with nice hair&#10;&#10;Description automatically generated">
            <a:extLst>
              <a:ext uri="{FF2B5EF4-FFF2-40B4-BE49-F238E27FC236}">
                <a16:creationId xmlns:a16="http://schemas.microsoft.com/office/drawing/2014/main" id="{BA20A5B9-8F09-5319-DDFA-1CF13765C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" t="11788" r="2" b="1120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D4A1C9-A78E-0A4D-0246-5619FB689E1B}"/>
              </a:ext>
            </a:extLst>
          </p:cNvPr>
          <p:cNvSpPr txBox="1"/>
          <p:nvPr/>
        </p:nvSpPr>
        <p:spPr>
          <a:xfrm>
            <a:off x="477981" y="1122363"/>
            <a:ext cx="4023360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Summer of ‘69 – Bryan Adams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3244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B7FF21C-7FF7-D814-BB13-CDEA5837EF5C}"/>
              </a:ext>
            </a:extLst>
          </p:cNvPr>
          <p:cNvSpPr txBox="1"/>
          <p:nvPr/>
        </p:nvSpPr>
        <p:spPr>
          <a:xfrm>
            <a:off x="996314" y="302359"/>
            <a:ext cx="10403205" cy="6555641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 sz="1400" b="1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"Summer Of '69"</a:t>
            </a:r>
            <a:br>
              <a:rPr lang="en-GB" sz="1400" dirty="0"/>
            </a:br>
            <a:br>
              <a:rPr lang="en-GB" sz="1400" dirty="0"/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I got my first real six-string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Bought it at the five-and-dime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Played it 'til my fingers bled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Was the summer of '69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Me and some guys from school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Had a band and we tried real hard.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Jimmy quit, Jody got married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I should've known we'd never get far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Oh, when I look back now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That summer seemed to last forever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And if I had the choice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Yeah, I'd always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wanna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be there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Those were the best days of my life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Ain't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no use in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complainin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'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When you've got a job to do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Spent my evenings down at the drive-in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And that's when I met you, yeah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Standin' on your mama's porch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You told me that you'd wait forever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Oh, and when you held my hand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I knew that it was now or never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Those were the best days of my life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endParaRPr lang="en-GB" sz="1400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Oh, yeah.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Back in the summer of '69, oh.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Man we were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killin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' time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We were young and restless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We needed to unwind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I guess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nothin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' can last forever, forever, no! </a:t>
            </a:r>
          </a:p>
          <a:p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yeah!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And now the times are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changin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'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Look at everything that's come and gone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Sometimes when I play that old six-string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I think about you, wonder what went wrong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Standin' on your mama's porch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You told me that it'd last forever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Oh, and when you held my hand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I knew that it was now or never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Those were the best days of my life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Oh, yeah.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Back in the summer of '69, oh.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It was the summer of '69, oh, yeah.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Me and my baby in '69, oh.</a:t>
            </a:r>
            <a:b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en-GB" sz="14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It was the summer, the summer, the summer </a:t>
            </a:r>
            <a:r>
              <a:rPr lang="en-GB" sz="14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of '69</a:t>
            </a:r>
            <a:endParaRPr lang="en-GB" sz="1400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endParaRPr lang="en-GB" sz="1400" dirty="0"/>
          </a:p>
        </p:txBody>
      </p:sp>
      <p:pic>
        <p:nvPicPr>
          <p:cNvPr id="6" name="06 Summer Of '69">
            <a:hlinkClick r:id="" action="ppaction://media"/>
            <a:extLst>
              <a:ext uri="{FF2B5EF4-FFF2-40B4-BE49-F238E27FC236}">
                <a16:creationId xmlns:a16="http://schemas.microsoft.com/office/drawing/2014/main" id="{48C5D345-A5DC-CB8D-1357-DAA19B4D13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502400" y="582612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4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4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3B10967-B714-55C4-914F-B418BF271A4E}"/>
              </a:ext>
            </a:extLst>
          </p:cNvPr>
          <p:cNvSpPr txBox="1"/>
          <p:nvPr/>
        </p:nvSpPr>
        <p:spPr>
          <a:xfrm>
            <a:off x="177800" y="217170"/>
            <a:ext cx="11638280" cy="6047809"/>
          </a:xfrm>
          <a:prstGeom prst="rect">
            <a:avLst/>
          </a:prstGeom>
          <a:noFill/>
        </p:spPr>
        <p:txBody>
          <a:bodyPr wrap="square" numCol="3">
            <a:spAutoFit/>
          </a:bodyPr>
          <a:lstStyle/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Intro: D </a:t>
            </a:r>
            <a:endParaRPr lang="en-GB" sz="1200" b="0" i="0" dirty="0">
              <a:solidFill>
                <a:srgbClr val="000000"/>
              </a:solidFill>
              <a:effectLst/>
              <a:latin typeface="DM Sans" panose="020F0502020204030204" pitchFamily="2" charset="0"/>
            </a:endParaRPr>
          </a:p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Verse: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I got my first real six-string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                                 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Bought it at the five and dime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    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Played it 'til my fingers bled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                                           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Was the summer of '69</a:t>
            </a:r>
          </a:p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   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Me and some guys from school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                                           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Had a band and we tried real hard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Jimmy quit, Jody got married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                                              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I </a:t>
            </a:r>
            <a:r>
              <a:rPr lang="en-GB" sz="1200" b="0" i="0" dirty="0" err="1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shoulda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known we'd never get far</a:t>
            </a:r>
          </a:p>
          <a:p>
            <a:pPr algn="l" fontAlgn="base"/>
            <a:endParaRPr lang="en-GB" sz="1200" b="0" i="0" dirty="0">
              <a:solidFill>
                <a:srgbClr val="000000"/>
              </a:solidFill>
              <a:effectLst/>
              <a:latin typeface="DM Sans" panose="020F0502020204030204" pitchFamily="2" charset="0"/>
            </a:endParaRPr>
          </a:p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Chorus: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Bm                     A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Oh, when I look back now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                        G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That summer seemed to last forever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Bm               A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And if I had the choice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       G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Yeah, I'd always </a:t>
            </a:r>
            <a:r>
              <a:rPr lang="en-GB" sz="1200" b="0" i="0" dirty="0" err="1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wanna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be there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Bm                               A (hold)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Those were the best days of my life</a:t>
            </a:r>
          </a:p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 </a:t>
            </a:r>
            <a:r>
              <a:rPr lang="en-GB" sz="1200" b="1" dirty="0">
                <a:solidFill>
                  <a:srgbClr val="000000"/>
                </a:solidFill>
                <a:latin typeface="DM Sans" panose="020F0502020204030204" pitchFamily="2" charset="0"/>
              </a:rPr>
              <a:t>               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 </a:t>
            </a:r>
          </a:p>
          <a:p>
            <a:pPr algn="l" fontAlgn="base"/>
            <a:endParaRPr lang="en-GB" sz="1200" b="0" i="0" dirty="0">
              <a:solidFill>
                <a:srgbClr val="000000"/>
              </a:solidFill>
              <a:effectLst/>
              <a:latin typeface="DM Sans" panose="020F0502020204030204" pitchFamily="2" charset="0"/>
            </a:endParaRPr>
          </a:p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Verse: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    </a:t>
            </a:r>
            <a:r>
              <a:rPr lang="en-GB" sz="1200" b="0" i="0" dirty="0" err="1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Ain't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no use in complaining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                                  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When you got a job to do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              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Spent my evenings down at the drive in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                                 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And that's when I met you</a:t>
            </a:r>
          </a:p>
          <a:p>
            <a:pPr algn="l" fontAlgn="base"/>
            <a:endParaRPr lang="en-GB" sz="1200" b="0" i="0" dirty="0">
              <a:solidFill>
                <a:srgbClr val="000000"/>
              </a:solidFill>
              <a:effectLst/>
              <a:latin typeface="DM Sans" panose="020F0502020204030204" pitchFamily="2" charset="0"/>
            </a:endParaRPr>
          </a:p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Chorus: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Bm                     A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   Standin' on your mama's porch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                     G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You told me that you'd wait forever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Bm                                    A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Oh, and when you held my hand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          G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I knew that it was now or never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Bm                               A (hold)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Those were the best days of my life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          A                                                       D          A    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Oh yeah     Back in the summer of '69       </a:t>
            </a:r>
            <a:r>
              <a:rPr lang="en-GB" sz="1200" dirty="0">
                <a:solidFill>
                  <a:srgbClr val="000000"/>
                </a:solidFill>
                <a:latin typeface="DM Sans" panose="020F0502020204030204" pitchFamily="2" charset="0"/>
              </a:rPr>
              <a:t>Oh</a:t>
            </a:r>
            <a:endParaRPr lang="en-GB" sz="1200" b="0" i="0" dirty="0">
              <a:solidFill>
                <a:srgbClr val="000000"/>
              </a:solidFill>
              <a:effectLst/>
              <a:latin typeface="DM Sans" panose="020F0502020204030204" pitchFamily="2" charset="0"/>
            </a:endParaRPr>
          </a:p>
          <a:p>
            <a:pPr algn="l" fontAlgn="base"/>
            <a:endParaRPr lang="en-GB" sz="1200" b="1" i="0" dirty="0">
              <a:solidFill>
                <a:srgbClr val="000000"/>
              </a:solidFill>
              <a:effectLst/>
              <a:latin typeface="DM Sans" panose="020F0502020204030204" pitchFamily="2" charset="0"/>
            </a:endParaRPr>
          </a:p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Bridge: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                            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Man, we were killing time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                                                           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We were young and restless We needed to unwind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          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I guess nothing can last forever, forever, no</a:t>
            </a:r>
          </a:p>
          <a:p>
            <a:pPr algn="l" fontAlgn="base"/>
            <a:endParaRPr lang="en-GB" sz="1200" b="0" i="0" dirty="0">
              <a:solidFill>
                <a:srgbClr val="000000"/>
              </a:solidFill>
              <a:effectLst/>
              <a:latin typeface="DM Sans" panose="020F0502020204030204" pitchFamily="2" charset="0"/>
            </a:endParaRPr>
          </a:p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Interlude: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 </a:t>
            </a:r>
            <a:r>
              <a:rPr lang="en-GB" sz="1200" b="1" dirty="0">
                <a:solidFill>
                  <a:srgbClr val="000000"/>
                </a:solidFill>
                <a:latin typeface="DM Sans" panose="020F0502020204030204" pitchFamily="2" charset="0"/>
              </a:rPr>
              <a:t>    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   D  A </a:t>
            </a:r>
            <a:endParaRPr lang="en-GB" sz="1200" b="0" i="0" dirty="0">
              <a:solidFill>
                <a:srgbClr val="000000"/>
              </a:solidFill>
              <a:effectLst/>
              <a:latin typeface="DM Sans" panose="020F0502020204030204" pitchFamily="2" charset="0"/>
            </a:endParaRPr>
          </a:p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Verse: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 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And now the times are changing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                                                     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Look at everything that's come and gone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              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Sometimes when I play that old six-string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                                                         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I think about you, wonder what went wrong</a:t>
            </a:r>
          </a:p>
          <a:p>
            <a:pPr algn="l" fontAlgn="base"/>
            <a:endParaRPr lang="en-GB" sz="1200" b="0" i="0" dirty="0">
              <a:solidFill>
                <a:srgbClr val="000000"/>
              </a:solidFill>
              <a:effectLst/>
              <a:latin typeface="DM Sans" panose="020F0502020204030204" pitchFamily="2" charset="0"/>
            </a:endParaRPr>
          </a:p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Chorus: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Bm                                    A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Standing on your mama's porch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              G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You told me that it'd last forever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Bm                                    A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Oh, and when you held my hand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                                      G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I knew that it was now or never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Bm                           A (hold)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Those were the best days of my life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  </a:t>
            </a:r>
            <a:r>
              <a:rPr lang="en-GB" sz="1200" b="1" dirty="0">
                <a:solidFill>
                  <a:srgbClr val="000000"/>
                </a:solidFill>
                <a:latin typeface="DM Sans" panose="020F0502020204030204" pitchFamily="2" charset="0"/>
              </a:rPr>
              <a:t>   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 A             </a:t>
            </a:r>
            <a:r>
              <a:rPr lang="en-GB" sz="1200" b="1" i="0" dirty="0" err="1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A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                                        D                A   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    Oh yeah     Back in the summer of '69        Uh-huh</a:t>
            </a:r>
          </a:p>
          <a:p>
            <a:pPr algn="l" fontAlgn="base"/>
            <a:endParaRPr lang="en-GB" sz="1200" b="1" i="0" dirty="0">
              <a:solidFill>
                <a:srgbClr val="000000"/>
              </a:solidFill>
              <a:effectLst/>
              <a:latin typeface="DM Sans" panose="020F0502020204030204" pitchFamily="2" charset="0"/>
            </a:endParaRPr>
          </a:p>
          <a:p>
            <a:pPr algn="l" fontAlgn="base"/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 </a:t>
            </a:r>
            <a:r>
              <a:rPr lang="en-GB" sz="1200" b="1" dirty="0">
                <a:solidFill>
                  <a:srgbClr val="000000"/>
                </a:solidFill>
                <a:latin typeface="DM Sans" panose="020F0502020204030204" pitchFamily="2" charset="0"/>
              </a:rPr>
              <a:t> 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A </a:t>
            </a:r>
            <a:r>
              <a:rPr lang="en-GB" sz="1200" b="1" dirty="0">
                <a:solidFill>
                  <a:srgbClr val="000000"/>
                </a:solidFill>
                <a:latin typeface="DM Sans" panose="020F0502020204030204" pitchFamily="2" charset="0"/>
              </a:rPr>
              <a:t> 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  D </a:t>
            </a:r>
            <a:r>
              <a:rPr lang="en-GB" sz="1200" b="1" dirty="0">
                <a:solidFill>
                  <a:srgbClr val="000000"/>
                </a:solidFill>
                <a:latin typeface="DM Sans" panose="020F0502020204030204" pitchFamily="2" charset="0"/>
              </a:rPr>
              <a:t> 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A </a:t>
            </a:r>
            <a:r>
              <a:rPr lang="en-GB" sz="1200" b="1" dirty="0">
                <a:solidFill>
                  <a:srgbClr val="000000"/>
                </a:solidFill>
                <a:latin typeface="DM Sans" panose="020F0502020204030204" pitchFamily="2" charset="0"/>
              </a:rPr>
              <a:t> </a:t>
            </a:r>
            <a:b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</a:b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D </a:t>
            </a:r>
            <a:r>
              <a:rPr lang="en-GB" sz="1200" b="1" dirty="0">
                <a:solidFill>
                  <a:srgbClr val="000000"/>
                </a:solidFill>
                <a:latin typeface="DM Sans" panose="020F0502020204030204" pitchFamily="2" charset="0"/>
              </a:rPr>
              <a:t> 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A </a:t>
            </a:r>
            <a:r>
              <a:rPr lang="en-GB" sz="1200" b="1" dirty="0">
                <a:solidFill>
                  <a:srgbClr val="000000"/>
                </a:solidFill>
                <a:latin typeface="DM Sans" panose="020F0502020204030204" pitchFamily="2" charset="0"/>
              </a:rPr>
              <a:t> 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  D </a:t>
            </a:r>
            <a:r>
              <a:rPr lang="en-GB" sz="1200" b="1" dirty="0">
                <a:solidFill>
                  <a:srgbClr val="000000"/>
                </a:solidFill>
                <a:latin typeface="DM Sans" panose="020F0502020204030204" pitchFamily="2" charset="0"/>
              </a:rPr>
              <a:t> 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A </a:t>
            </a:r>
            <a:r>
              <a:rPr lang="en-GB" sz="1200" b="1" dirty="0">
                <a:solidFill>
                  <a:srgbClr val="000000"/>
                </a:solidFill>
                <a:latin typeface="DM Sans" panose="020F0502020204030204" pitchFamily="2" charset="0"/>
              </a:rPr>
              <a:t> 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DM Sans" panose="020F0502020204030204" pitchFamily="2" charset="0"/>
              </a:rPr>
              <a:t> D (hold)</a:t>
            </a:r>
            <a:endParaRPr lang="en-GB" sz="1200" b="0" i="0" dirty="0">
              <a:solidFill>
                <a:srgbClr val="000000"/>
              </a:solidFill>
              <a:effectLst/>
              <a:latin typeface="DM Sans" panose="020F0502020204030204" pitchFamily="2" charset="0"/>
            </a:endParaRPr>
          </a:p>
        </p:txBody>
      </p:sp>
      <p:pic>
        <p:nvPicPr>
          <p:cNvPr id="4" name="06 Summer Of '69">
            <a:hlinkClick r:id="" action="ppaction://media"/>
            <a:extLst>
              <a:ext uri="{FF2B5EF4-FFF2-40B4-BE49-F238E27FC236}">
                <a16:creationId xmlns:a16="http://schemas.microsoft.com/office/drawing/2014/main" id="{FDC65DF6-2782-2295-8187-190AA81D32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9775" y="557847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53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4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833</Words>
  <Application>Microsoft Office PowerPoint</Application>
  <PresentationFormat>Widescreen</PresentationFormat>
  <Paragraphs>23</Paragraphs>
  <Slides>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DM Sans</vt:lpstr>
      <vt:lpstr>Verdana</vt:lpstr>
      <vt:lpstr>Office Theme</vt:lpstr>
      <vt:lpstr>PowerPoint Presentation</vt:lpstr>
      <vt:lpstr>PowerPoint Presentation</vt:lpstr>
      <vt:lpstr>PowerPoint Presentation</vt:lpstr>
    </vt:vector>
  </TitlesOfParts>
  <Company>Cumbria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Duesbury, Robert</dc:creator>
  <cp:lastModifiedBy>Duesbury, Robert</cp:lastModifiedBy>
  <cp:revision>4</cp:revision>
  <dcterms:created xsi:type="dcterms:W3CDTF">2024-09-09T07:33:19Z</dcterms:created>
  <dcterms:modified xsi:type="dcterms:W3CDTF">2024-09-30T07:38:58Z</dcterms:modified>
</cp:coreProperties>
</file>