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7" autoAdjust="0"/>
    <p:restoredTop sz="94660"/>
  </p:normalViewPr>
  <p:slideViewPr>
    <p:cSldViewPr snapToGrid="0">
      <p:cViewPr varScale="1">
        <p:scale>
          <a:sx n="64" d="100"/>
          <a:sy n="64" d="100"/>
        </p:scale>
        <p:origin x="3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04B40-49C8-7D6B-07B4-2A5754BF3B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521386-8CB9-B681-E29C-7FE7EA4511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766801-CDAE-C27E-7483-2DC533B9EF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567D97-70F1-88FC-C2E7-C85105351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BBC7B-9ADF-EC2C-B214-919D6080E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466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0E563-214F-6931-5886-22706089F8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C9E2A7-770B-C344-21FD-06EA090B2C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217196-1472-41C1-5DC3-24B9A0D12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2B3F9-64E5-9F55-3B8A-21AC6289A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14FA60-188A-5037-9947-C6269469C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408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8F9A5-2BEE-4D54-B2B5-D4F10E297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616071-5FB2-F2C4-D083-9964C89F8F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2ED454-B9E6-9E01-3BAF-6B6CAB5A59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95DE3D-BC03-65DA-3F46-B51E5E375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D3A00-BADB-B98E-8E98-7CC78E00F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102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EE0E44-D552-03EA-6524-74708E4AD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BFB36-10B8-6ED7-36CA-2630F3A69A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22F421-975C-EAE2-68BF-1B64FBD698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7B4A23-6386-9C41-D91F-CCCF69C4C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D04B4F-677D-2FAA-0CB6-A7B6FB748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08657C-A9A9-243C-AD47-BFB73F214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487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2488DC-D288-6BE3-6CC2-95E848054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856AC5-3B0C-AC31-2648-D2A13B0B2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A23853-0579-0B5E-818E-53663F8CAF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D3621E-A142-E1D1-B332-DCD9742BE4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1CE290-75E9-4F1E-FA06-547A29D8AB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8317D1-B9BD-718F-E87E-1786AFFDC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4A8E1F-1468-CFC2-58A4-F988127A4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1908EE3-6385-3049-B183-758CCEFB5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163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6ABBE-7B3C-C10E-F207-5391EA713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09DA45-092A-FA4C-94F8-B6FC34EFC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CFA54DB-9D83-9A59-2813-6C31CED51B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B2B4C7C-49E5-5DB6-F2EE-4EB4085C7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0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78CA23-F296-532B-E10C-002528C5CF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A84516-8287-E7CF-3178-67296E7BB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F508F2-A7F6-86AB-653A-014B9A182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8190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BDFD97-0927-F36A-26C9-1AB9272B0F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A6C79-BA1F-6E2D-01E2-DB686DFEB0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E57A26-7123-BCF6-7DF0-7275BD03D7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375C9E-9247-70FF-146B-1671A4306F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8861CE-3027-6277-E98E-CBB2FFF29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4E6C7B-140F-F9DC-7799-8250B0291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3521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098FD-7C06-FD00-D8DC-ACD2C0ED9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DBFDC6-E784-F272-D5B9-8F8F4AB00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14D87F-CEE7-6263-0585-A5050965E4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193FE8-BD65-74CB-AAEB-320B69279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17E7EA-DA6F-ADFB-5FA8-00A17EB59B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58415B-5DF7-B453-5509-327E8D3B3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603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573C12-FE7F-F17A-CD99-F5887CBC3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A483703-9A80-C794-FF98-76BE4DED06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147308-9D95-67EA-4386-93E5B18E2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197199-55B5-D560-5572-CDA83894F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1B2701-C5F7-8CF4-8C0C-0E06BA022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694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A148E62-B919-75DA-C147-59E26808DE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162DA7-0757-076B-48C7-3ABFB17112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EE9FD8-7FC0-4E79-E14D-1813B23E6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23912B-D8CE-C174-804B-BEE3A21B70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53A9A9-FC14-45C0-5564-31D4F6A9B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929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D916AE-2270-08E4-6FF6-732E27165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96B5E-43B0-7FDE-0909-0932AF1AEF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4CC329-3CC8-D0A4-1FC6-BD75FD6532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38CFA-70A4-482A-AE4B-C870388B7FDE}" type="datetimeFigureOut">
              <a:rPr lang="en-GB" smtClean="0"/>
              <a:t>21/02/2024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76A3F2-18C1-8B09-414B-2064E71A33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8B692-070F-B9E0-1DEA-FA5869F768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2F194-B559-4D86-BC43-FCF7E8E88C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72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9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0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12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543E22F-4C68-6966-D052-FC5C7DA34133}"/>
              </a:ext>
            </a:extLst>
          </p:cNvPr>
          <p:cNvSpPr txBox="1"/>
          <p:nvPr/>
        </p:nvSpPr>
        <p:spPr>
          <a:xfrm>
            <a:off x="640080" y="5576887"/>
            <a:ext cx="10911840" cy="6400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>
                <a:latin typeface="+mj-lt"/>
                <a:ea typeface="+mj-ea"/>
                <a:cs typeface="+mj-cs"/>
              </a:rPr>
              <a:t>Blink182 – All the Small Things</a:t>
            </a:r>
          </a:p>
        </p:txBody>
      </p:sp>
      <p:pic>
        <p:nvPicPr>
          <p:cNvPr id="3" name="Picture 2" descr="A group of men on a stage&#10;&#10;Description automatically generated">
            <a:extLst>
              <a:ext uri="{FF2B5EF4-FFF2-40B4-BE49-F238E27FC236}">
                <a16:creationId xmlns:a16="http://schemas.microsoft.com/office/drawing/2014/main" id="{FBC365F3-ED71-436A-5524-E6A5F76152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585" r="1" b="11760"/>
          <a:stretch/>
        </p:blipFill>
        <p:spPr>
          <a:xfrm>
            <a:off x="640080" y="640080"/>
            <a:ext cx="10911840" cy="4836795"/>
          </a:xfrm>
          <a:prstGeom prst="rect">
            <a:avLst/>
          </a:prstGeom>
          <a:ln w="19050">
            <a:solidFill>
              <a:schemeClr val="tx1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317328897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7599C27-B389-0BD8-8285-FBED7DD5047E}"/>
              </a:ext>
            </a:extLst>
          </p:cNvPr>
          <p:cNvSpPr txBox="1"/>
          <p:nvPr/>
        </p:nvSpPr>
        <p:spPr>
          <a:xfrm>
            <a:off x="1273214" y="626053"/>
            <a:ext cx="10139423" cy="1228028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All the small things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True care, truth brings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I'll take one lift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Your ride, best trip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Always, I know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You'll be at my show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Watching, waiting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Commiserating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Say it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so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will not go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Turn the lights off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Carry me home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dirty="0">
              <a:solidFill>
                <a:srgbClr val="202124"/>
              </a:solidFill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Late night, come home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Work sucks, I know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She left me roses by the stairs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Surprises let me know she cares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Just say it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ain't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 so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I will not go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Turn the lights off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Carry me home</a:t>
            </a: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na-na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, </a:t>
            </a:r>
            <a:r>
              <a:rPr lang="en-GB" b="0" i="0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na</a:t>
            </a:r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endParaRPr lang="en-GB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/>
            <a:b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</a:br>
            <a:endParaRPr lang="en-GB" dirty="0"/>
          </a:p>
        </p:txBody>
      </p:sp>
      <p:pic>
        <p:nvPicPr>
          <p:cNvPr id="3" name="small things">
            <a:hlinkClick r:id="" action="ppaction://media"/>
            <a:extLst>
              <a:ext uri="{FF2B5EF4-FFF2-40B4-BE49-F238E27FC236}">
                <a16:creationId xmlns:a16="http://schemas.microsoft.com/office/drawing/2014/main" id="{894D4FBC-1789-A693-5EA8-6AA08ECF44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381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482A309-074F-1F44-982F-246404795BC5}"/>
              </a:ext>
            </a:extLst>
          </p:cNvPr>
          <p:cNvSpPr txBox="1"/>
          <p:nvPr/>
        </p:nvSpPr>
        <p:spPr>
          <a:xfrm>
            <a:off x="437160" y="2278796"/>
            <a:ext cx="425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Intro</a:t>
            </a:r>
          </a:p>
        </p:txBody>
      </p:sp>
      <p:pic>
        <p:nvPicPr>
          <p:cNvPr id="5" name="small things">
            <a:hlinkClick r:id="" action="ppaction://media"/>
            <a:extLst>
              <a:ext uri="{FF2B5EF4-FFF2-40B4-BE49-F238E27FC236}">
                <a16:creationId xmlns:a16="http://schemas.microsoft.com/office/drawing/2014/main" id="{AB840B64-96C2-D966-E70D-AF5EBC85C5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84E9AF-E9E6-B920-1388-9093ABB10A4B}"/>
              </a:ext>
            </a:extLst>
          </p:cNvPr>
          <p:cNvSpPr txBox="1"/>
          <p:nvPr/>
        </p:nvSpPr>
        <p:spPr>
          <a:xfrm>
            <a:off x="437160" y="449580"/>
            <a:ext cx="11439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All the small things  (super easy-peasy version)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E7B2D4-7D4F-6DCF-D801-F8F955D0DC55}"/>
              </a:ext>
            </a:extLst>
          </p:cNvPr>
          <p:cNvSpPr txBox="1"/>
          <p:nvPr/>
        </p:nvSpPr>
        <p:spPr>
          <a:xfrm>
            <a:off x="11470640" y="4023360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B00BEE5-AE13-C2DB-EC8A-6C5CFDD520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805" y="3461385"/>
            <a:ext cx="1051252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02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2B9E8D-8E41-EDDA-AAF3-ED0665378B2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258" y="2596055"/>
            <a:ext cx="10989383" cy="11749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D7B0749-028C-9FFE-7DE7-EC71D6FE89DB}"/>
              </a:ext>
            </a:extLst>
          </p:cNvPr>
          <p:cNvSpPr txBox="1"/>
          <p:nvPr/>
        </p:nvSpPr>
        <p:spPr>
          <a:xfrm>
            <a:off x="2722880" y="751840"/>
            <a:ext cx="425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Verse</a:t>
            </a:r>
          </a:p>
        </p:txBody>
      </p:sp>
      <p:pic>
        <p:nvPicPr>
          <p:cNvPr id="5" name="small things">
            <a:hlinkClick r:id="" action="ppaction://media"/>
            <a:extLst>
              <a:ext uri="{FF2B5EF4-FFF2-40B4-BE49-F238E27FC236}">
                <a16:creationId xmlns:a16="http://schemas.microsoft.com/office/drawing/2014/main" id="{77BC9271-E907-23B0-7223-C4E877D43E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66A7EA-2DF3-CEB6-7631-E75D4E1B471C}"/>
              </a:ext>
            </a:extLst>
          </p:cNvPr>
          <p:cNvSpPr txBox="1"/>
          <p:nvPr/>
        </p:nvSpPr>
        <p:spPr>
          <a:xfrm>
            <a:off x="11568641" y="3088640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x4</a:t>
            </a:r>
          </a:p>
        </p:txBody>
      </p:sp>
    </p:spTree>
    <p:extLst>
      <p:ext uri="{BB962C8B-B14F-4D97-AF65-F5344CB8AC3E}">
        <p14:creationId xmlns:p14="http://schemas.microsoft.com/office/powerpoint/2010/main" val="200378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480D54-03C0-7A7C-1D04-9CEC36AB0E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084" y="2618814"/>
            <a:ext cx="11129930" cy="8101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472CE43-A535-2E00-4E87-6BCC1CA75203}"/>
              </a:ext>
            </a:extLst>
          </p:cNvPr>
          <p:cNvSpPr txBox="1"/>
          <p:nvPr/>
        </p:nvSpPr>
        <p:spPr>
          <a:xfrm>
            <a:off x="2722880" y="751840"/>
            <a:ext cx="425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Bridge</a:t>
            </a:r>
          </a:p>
        </p:txBody>
      </p:sp>
      <p:pic>
        <p:nvPicPr>
          <p:cNvPr id="5" name="small things">
            <a:hlinkClick r:id="" action="ppaction://media"/>
            <a:extLst>
              <a:ext uri="{FF2B5EF4-FFF2-40B4-BE49-F238E27FC236}">
                <a16:creationId xmlns:a16="http://schemas.microsoft.com/office/drawing/2014/main" id="{914C78E1-97A4-ADC7-85D5-5DF6737876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027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EFD42EB-6AB4-7988-085F-EE25FA318A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79" y="2846301"/>
            <a:ext cx="10900183" cy="116539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4EC29E5-EEF0-700D-F4F6-B8AA9EC1D64F}"/>
              </a:ext>
            </a:extLst>
          </p:cNvPr>
          <p:cNvSpPr txBox="1"/>
          <p:nvPr/>
        </p:nvSpPr>
        <p:spPr>
          <a:xfrm>
            <a:off x="2722880" y="751840"/>
            <a:ext cx="425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Chorus</a:t>
            </a:r>
          </a:p>
        </p:txBody>
      </p:sp>
      <p:pic>
        <p:nvPicPr>
          <p:cNvPr id="5" name="small things">
            <a:hlinkClick r:id="" action="ppaction://media"/>
            <a:extLst>
              <a:ext uri="{FF2B5EF4-FFF2-40B4-BE49-F238E27FC236}">
                <a16:creationId xmlns:a16="http://schemas.microsoft.com/office/drawing/2014/main" id="{3B81822E-0D24-F178-E245-F51C8EF571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3DC6E6B-9D2E-2D4D-F02B-FF337A029659}"/>
              </a:ext>
            </a:extLst>
          </p:cNvPr>
          <p:cNvSpPr txBox="1"/>
          <p:nvPr/>
        </p:nvSpPr>
        <p:spPr>
          <a:xfrm>
            <a:off x="11450320" y="3437657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1116977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1ED65A-69A8-C961-2977-7BEDE54DD9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20" y="2731553"/>
            <a:ext cx="10577062" cy="113085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F511DEA-C862-8AF3-D477-2A39FBF70BAD}"/>
              </a:ext>
            </a:extLst>
          </p:cNvPr>
          <p:cNvSpPr txBox="1"/>
          <p:nvPr/>
        </p:nvSpPr>
        <p:spPr>
          <a:xfrm>
            <a:off x="2722880" y="751840"/>
            <a:ext cx="425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Guitar break</a:t>
            </a:r>
          </a:p>
        </p:txBody>
      </p:sp>
      <p:pic>
        <p:nvPicPr>
          <p:cNvPr id="5" name="small things">
            <a:hlinkClick r:id="" action="ppaction://media"/>
            <a:extLst>
              <a:ext uri="{FF2B5EF4-FFF2-40B4-BE49-F238E27FC236}">
                <a16:creationId xmlns:a16="http://schemas.microsoft.com/office/drawing/2014/main" id="{9882998F-6346-701E-372D-3A392F1BA9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3033D2-0275-A8BD-90CC-31BDAF11A6CD}"/>
              </a:ext>
            </a:extLst>
          </p:cNvPr>
          <p:cNvSpPr txBox="1"/>
          <p:nvPr/>
        </p:nvSpPr>
        <p:spPr>
          <a:xfrm>
            <a:off x="11115040" y="3296978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</p:spTree>
    <p:extLst>
      <p:ext uri="{BB962C8B-B14F-4D97-AF65-F5344CB8AC3E}">
        <p14:creationId xmlns:p14="http://schemas.microsoft.com/office/powerpoint/2010/main" val="95205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66DF87-8C72-BC14-A896-F629AA6E6A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7" y="2829822"/>
            <a:ext cx="8231200" cy="88004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715997-BC39-D32C-F077-812E4388BA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273" y="3060654"/>
            <a:ext cx="8231201" cy="5991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AC4B789-6913-46CA-CEB9-F286F5AD32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2" y="4343025"/>
            <a:ext cx="8231205" cy="8800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535AF47-4C45-81E5-4133-63C2DD72E9B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671" y="5662498"/>
            <a:ext cx="8231205" cy="8800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965565A-D5A2-DACB-7E5A-1AC9A696EBB9}"/>
              </a:ext>
            </a:extLst>
          </p:cNvPr>
          <p:cNvSpPr txBox="1"/>
          <p:nvPr/>
        </p:nvSpPr>
        <p:spPr>
          <a:xfrm>
            <a:off x="8588655" y="951819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B5EEC0-4E0C-E2F3-FBA7-DC5D1E633F0B}"/>
              </a:ext>
            </a:extLst>
          </p:cNvPr>
          <p:cNvSpPr txBox="1"/>
          <p:nvPr/>
        </p:nvSpPr>
        <p:spPr>
          <a:xfrm>
            <a:off x="8590806" y="6080876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3B0F64-4A8A-8078-130D-E4BD346B0612}"/>
              </a:ext>
            </a:extLst>
          </p:cNvPr>
          <p:cNvSpPr txBox="1"/>
          <p:nvPr/>
        </p:nvSpPr>
        <p:spPr>
          <a:xfrm>
            <a:off x="8590806" y="4761402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499BF6-16D5-D3B2-7514-C9D2811EA85C}"/>
              </a:ext>
            </a:extLst>
          </p:cNvPr>
          <p:cNvSpPr txBox="1"/>
          <p:nvPr/>
        </p:nvSpPr>
        <p:spPr>
          <a:xfrm>
            <a:off x="8588655" y="3129411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x4</a:t>
            </a:r>
          </a:p>
        </p:txBody>
      </p:sp>
      <p:pic>
        <p:nvPicPr>
          <p:cNvPr id="12" name="small things">
            <a:hlinkClick r:id="" action="ppaction://media"/>
            <a:extLst>
              <a:ext uri="{FF2B5EF4-FFF2-40B4-BE49-F238E27FC236}">
                <a16:creationId xmlns:a16="http://schemas.microsoft.com/office/drawing/2014/main" id="{F01E7F28-C5DB-BBC2-BD73-D5DC1D2BBD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0074783" y="358367"/>
            <a:ext cx="406400" cy="406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6744829-3664-A325-0A27-F5D32AA427F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83" y="533442"/>
            <a:ext cx="8231200" cy="88004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890AE12-845A-9230-3500-D464181F43C8}"/>
              </a:ext>
            </a:extLst>
          </p:cNvPr>
          <p:cNvSpPr txBox="1"/>
          <p:nvPr/>
        </p:nvSpPr>
        <p:spPr>
          <a:xfrm>
            <a:off x="8500054" y="3627071"/>
            <a:ext cx="3149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(x2 on the repeat)</a:t>
            </a:r>
          </a:p>
        </p:txBody>
      </p:sp>
    </p:spTree>
    <p:extLst>
      <p:ext uri="{BB962C8B-B14F-4D97-AF65-F5344CB8AC3E}">
        <p14:creationId xmlns:p14="http://schemas.microsoft.com/office/powerpoint/2010/main" val="348946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482A309-074F-1F44-982F-246404795BC5}"/>
              </a:ext>
            </a:extLst>
          </p:cNvPr>
          <p:cNvSpPr txBox="1"/>
          <p:nvPr/>
        </p:nvSpPr>
        <p:spPr>
          <a:xfrm>
            <a:off x="437160" y="2278796"/>
            <a:ext cx="425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Intro</a:t>
            </a:r>
          </a:p>
        </p:txBody>
      </p:sp>
      <p:pic>
        <p:nvPicPr>
          <p:cNvPr id="5" name="small things">
            <a:hlinkClick r:id="" action="ppaction://media"/>
            <a:extLst>
              <a:ext uri="{FF2B5EF4-FFF2-40B4-BE49-F238E27FC236}">
                <a16:creationId xmlns:a16="http://schemas.microsoft.com/office/drawing/2014/main" id="{AB840B64-96C2-D966-E70D-AF5EBC85C5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684E9AF-E9E6-B920-1388-9093ABB10A4B}"/>
              </a:ext>
            </a:extLst>
          </p:cNvPr>
          <p:cNvSpPr txBox="1"/>
          <p:nvPr/>
        </p:nvSpPr>
        <p:spPr>
          <a:xfrm>
            <a:off x="437160" y="449580"/>
            <a:ext cx="1143988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All the small things  (slightly trickier version)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E7B2D4-7D4F-6DCF-D801-F8F955D0DC55}"/>
              </a:ext>
            </a:extLst>
          </p:cNvPr>
          <p:cNvSpPr txBox="1"/>
          <p:nvPr/>
        </p:nvSpPr>
        <p:spPr>
          <a:xfrm>
            <a:off x="11470640" y="4023360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9FF434-1611-A233-6C63-C0178E4508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94" y="3616304"/>
            <a:ext cx="10720581" cy="114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330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7B0749-028C-9FFE-7DE7-EC71D6FE89DB}"/>
              </a:ext>
            </a:extLst>
          </p:cNvPr>
          <p:cNvSpPr txBox="1"/>
          <p:nvPr/>
        </p:nvSpPr>
        <p:spPr>
          <a:xfrm>
            <a:off x="2722880" y="751840"/>
            <a:ext cx="425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Verse</a:t>
            </a:r>
          </a:p>
        </p:txBody>
      </p:sp>
      <p:pic>
        <p:nvPicPr>
          <p:cNvPr id="5" name="small things">
            <a:hlinkClick r:id="" action="ppaction://media"/>
            <a:extLst>
              <a:ext uri="{FF2B5EF4-FFF2-40B4-BE49-F238E27FC236}">
                <a16:creationId xmlns:a16="http://schemas.microsoft.com/office/drawing/2014/main" id="{77BC9271-E907-23B0-7223-C4E877D43E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766A7EA-2DF3-CEB6-7631-E75D4E1B471C}"/>
              </a:ext>
            </a:extLst>
          </p:cNvPr>
          <p:cNvSpPr txBox="1"/>
          <p:nvPr/>
        </p:nvSpPr>
        <p:spPr>
          <a:xfrm>
            <a:off x="11568641" y="3088640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9A02A5-C412-DF2A-586A-D908B34EB0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28" y="2743124"/>
            <a:ext cx="10869593" cy="1162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438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472CE43-A535-2E00-4E87-6BCC1CA75203}"/>
              </a:ext>
            </a:extLst>
          </p:cNvPr>
          <p:cNvSpPr txBox="1"/>
          <p:nvPr/>
        </p:nvSpPr>
        <p:spPr>
          <a:xfrm>
            <a:off x="2722880" y="751840"/>
            <a:ext cx="425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Bridge</a:t>
            </a:r>
          </a:p>
        </p:txBody>
      </p:sp>
      <p:pic>
        <p:nvPicPr>
          <p:cNvPr id="5" name="small things">
            <a:hlinkClick r:id="" action="ppaction://media"/>
            <a:extLst>
              <a:ext uri="{FF2B5EF4-FFF2-40B4-BE49-F238E27FC236}">
                <a16:creationId xmlns:a16="http://schemas.microsoft.com/office/drawing/2014/main" id="{914C78E1-97A4-ADC7-85D5-5DF67378767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280E7C-2EC3-71D6-0FC7-0EBC018EBD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29" y="3159025"/>
            <a:ext cx="10318996" cy="75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290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4EC29E5-EEF0-700D-F4F6-B8AA9EC1D64F}"/>
              </a:ext>
            </a:extLst>
          </p:cNvPr>
          <p:cNvSpPr txBox="1"/>
          <p:nvPr/>
        </p:nvSpPr>
        <p:spPr>
          <a:xfrm>
            <a:off x="2722880" y="751840"/>
            <a:ext cx="425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Chorus</a:t>
            </a:r>
          </a:p>
        </p:txBody>
      </p:sp>
      <p:pic>
        <p:nvPicPr>
          <p:cNvPr id="5" name="small things">
            <a:hlinkClick r:id="" action="ppaction://media"/>
            <a:extLst>
              <a:ext uri="{FF2B5EF4-FFF2-40B4-BE49-F238E27FC236}">
                <a16:creationId xmlns:a16="http://schemas.microsoft.com/office/drawing/2014/main" id="{3B81822E-0D24-F178-E245-F51C8EF571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3DC6E6B-9D2E-2D4D-F02B-FF337A029659}"/>
              </a:ext>
            </a:extLst>
          </p:cNvPr>
          <p:cNvSpPr txBox="1"/>
          <p:nvPr/>
        </p:nvSpPr>
        <p:spPr>
          <a:xfrm>
            <a:off x="11450320" y="3437657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F6678F-CD46-5A19-5D57-662FDEF274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3194321"/>
            <a:ext cx="10852214" cy="1160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05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F511DEA-C862-8AF3-D477-2A39FBF70BAD}"/>
              </a:ext>
            </a:extLst>
          </p:cNvPr>
          <p:cNvSpPr txBox="1"/>
          <p:nvPr/>
        </p:nvSpPr>
        <p:spPr>
          <a:xfrm>
            <a:off x="2722880" y="751840"/>
            <a:ext cx="4257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/>
              <a:t>Guitar break</a:t>
            </a:r>
          </a:p>
        </p:txBody>
      </p:sp>
      <p:pic>
        <p:nvPicPr>
          <p:cNvPr id="5" name="small things">
            <a:hlinkClick r:id="" action="ppaction://media"/>
            <a:extLst>
              <a:ext uri="{FF2B5EF4-FFF2-40B4-BE49-F238E27FC236}">
                <a16:creationId xmlns:a16="http://schemas.microsoft.com/office/drawing/2014/main" id="{9882998F-6346-701E-372D-3A392F1BA9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26714" y="5066174"/>
            <a:ext cx="406400" cy="4064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E3033D2-0275-A8BD-90CC-31BDAF11A6CD}"/>
              </a:ext>
            </a:extLst>
          </p:cNvPr>
          <p:cNvSpPr txBox="1"/>
          <p:nvPr/>
        </p:nvSpPr>
        <p:spPr>
          <a:xfrm>
            <a:off x="11115040" y="3296978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CD9CB1-DE21-9585-CEF5-A656B44AC2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" y="3076499"/>
            <a:ext cx="10448290" cy="1117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169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5965565A-D5A2-DACB-7E5A-1AC9A696EBB9}"/>
              </a:ext>
            </a:extLst>
          </p:cNvPr>
          <p:cNvSpPr txBox="1"/>
          <p:nvPr/>
        </p:nvSpPr>
        <p:spPr>
          <a:xfrm>
            <a:off x="9443420" y="986214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5B5EEC0-4E0C-E2F3-FBA7-DC5D1E633F0B}"/>
              </a:ext>
            </a:extLst>
          </p:cNvPr>
          <p:cNvSpPr txBox="1"/>
          <p:nvPr/>
        </p:nvSpPr>
        <p:spPr>
          <a:xfrm>
            <a:off x="9443420" y="5871686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3B0F64-4A8A-8078-130D-E4BD346B0612}"/>
              </a:ext>
            </a:extLst>
          </p:cNvPr>
          <p:cNvSpPr txBox="1"/>
          <p:nvPr/>
        </p:nvSpPr>
        <p:spPr>
          <a:xfrm>
            <a:off x="9443420" y="4303292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499BF6-16D5-D3B2-7514-C9D2811EA85C}"/>
              </a:ext>
            </a:extLst>
          </p:cNvPr>
          <p:cNvSpPr txBox="1"/>
          <p:nvPr/>
        </p:nvSpPr>
        <p:spPr>
          <a:xfrm>
            <a:off x="9443420" y="2723572"/>
            <a:ext cx="497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x4</a:t>
            </a:r>
          </a:p>
        </p:txBody>
      </p:sp>
      <p:pic>
        <p:nvPicPr>
          <p:cNvPr id="12" name="small things">
            <a:hlinkClick r:id="" action="ppaction://media"/>
            <a:extLst>
              <a:ext uri="{FF2B5EF4-FFF2-40B4-BE49-F238E27FC236}">
                <a16:creationId xmlns:a16="http://schemas.microsoft.com/office/drawing/2014/main" id="{F01E7F28-C5DB-BBC2-BD73-D5DC1D2BBD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074783" y="358367"/>
            <a:ext cx="406400" cy="4064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890AE12-845A-9230-3500-D464181F43C8}"/>
              </a:ext>
            </a:extLst>
          </p:cNvPr>
          <p:cNvSpPr txBox="1"/>
          <p:nvPr/>
        </p:nvSpPr>
        <p:spPr>
          <a:xfrm>
            <a:off x="8261515" y="3324913"/>
            <a:ext cx="31494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(x2 on the repeat)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DA47879-6C1B-B473-7BB6-451AC4F107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509" y="2507464"/>
            <a:ext cx="9887886" cy="7242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9496FC-3A30-B044-8A57-D0F859A72A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70" y="624009"/>
            <a:ext cx="8982655" cy="96038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73DE259-A519-81EE-6181-C825BED9F77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87" y="2271353"/>
            <a:ext cx="8982655" cy="96038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911F61A-7517-F7EF-EA83-0A7A0B64771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67" y="3954617"/>
            <a:ext cx="8982652" cy="96038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AF797E3-4CAD-E81F-0E7D-AB3913A02F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70" y="5469843"/>
            <a:ext cx="8982652" cy="960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68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27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259</Words>
  <Application>Microsoft Office PowerPoint</Application>
  <PresentationFormat>Widescreen</PresentationFormat>
  <Paragraphs>70</Paragraphs>
  <Slides>14</Slides>
  <Notes>0</Notes>
  <HiddenSlides>0</HiddenSlides>
  <MMClips>13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Cumbria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Duesbury, Robert</dc:creator>
  <cp:lastModifiedBy>Duesbury, Robert</cp:lastModifiedBy>
  <cp:revision>8</cp:revision>
  <dcterms:created xsi:type="dcterms:W3CDTF">2024-01-17T08:55:53Z</dcterms:created>
  <dcterms:modified xsi:type="dcterms:W3CDTF">2024-02-21T09:57:02Z</dcterms:modified>
</cp:coreProperties>
</file>